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57" r:id="rId8"/>
  </p:sldIdLst>
  <p:sldSz cx="12192000" cy="6858000"/>
  <p:notesSz cx="6854825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7FF"/>
    <a:srgbClr val="4F9EFC"/>
    <a:srgbClr val="468BEA"/>
    <a:srgbClr val="111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59" autoAdjust="0"/>
    <p:restoredTop sz="96937" autoAdjust="0"/>
  </p:normalViewPr>
  <p:slideViewPr>
    <p:cSldViewPr>
      <p:cViewPr varScale="1">
        <p:scale>
          <a:sx n="130" d="100"/>
          <a:sy n="130" d="100"/>
        </p:scale>
        <p:origin x="1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FBB0-E907-134C-251E-309A590EA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3D9CF-8ACF-D2B9-626F-E5858A7E1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5ED82-0181-6971-3299-C5676D98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DB7A-3BAD-F326-AEF8-20DBAAFC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96376-95DC-13CB-CC13-9D9A3247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4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4B65-E005-AA49-49D2-374C16AD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32FFD-1ACA-8000-6E2C-41FCD845E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4DAEA-2D25-3EB0-C451-4516820C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1BF21-3003-66CB-2692-58AE6104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CE1B-09AA-EB4A-F019-0DDF19FC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FD494-4013-BC2E-02DC-E210557B1D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EBB48-AC2E-4925-8F66-D20A84984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8D2EC-5939-18A5-5697-11CBAB6C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38390-C64B-02DB-88DB-494CC434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A7E15-5496-08DC-D47E-11DB214D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8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7749-1020-4419-18D2-8F45BE43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9D01-BBA2-F77E-1647-3D16BCCBB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3A8AE-1EC7-6813-C354-1671FEA9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26712-4140-AB31-72BB-5F4122DC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01F18-F510-14B8-E763-269781E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51F3-2DFF-BFCA-91DC-B6F9E7BA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72268-7628-0D1B-FB07-69429669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6CC00-FFEC-B73F-0C96-ED66C4A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BDD63-5A46-778F-F75C-422E5616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D8E9F-A9DF-D5FE-D7B2-0C262AC1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271F-0D5A-B595-686A-FAD2D1D9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3A0FC-59B1-5FBD-A439-A96D604FA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8F0B4-8195-DF69-7E1B-CB2C20B80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AC547-0ACF-5F8B-0E40-13C931B04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4231A-540E-F8BF-CA97-DA08206F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F11D3-2947-C9F6-8967-A27D01DD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8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90DB-CAD3-2E70-C049-36B468B0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9141F-7BCC-9DFA-0FF8-C3F2E4B72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A03F9-70A3-999D-DED2-31E7C382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264E9-4539-1785-F8E6-1EFB6F07A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01D5A-A4E4-0AD3-D22F-50C7336D7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ADB41F-DC1D-2ED5-7DB1-41BF3CFF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0C6876-624D-AA2D-8A80-909664E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0309B-D229-FD92-38D0-7F9903FB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2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0464-63F7-F95E-317A-F0B8CDAF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1BA82-BEE1-2954-8F01-7A89982F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9FE96-1AF3-B6FD-3E2F-AA944934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DB3A60-59ED-B658-699F-73D06AC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4F12-44EC-DB53-BBB1-74E0531E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D508-FD1C-F432-A8C7-6DA4C33D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E1588-B714-CCBE-D2CB-0BD74407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4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33B3-AB48-8BC3-7774-BAF12112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6B8D-A96A-5B9A-9D39-A58B1B57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94E2D-0443-18B0-2562-77076F473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EF386-9F15-4A84-949D-E5652821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B6170-A11F-C5F6-7ADD-9F237A34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BFFEE-8F99-3A72-1917-81C6A216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78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DC3D-D9AD-C427-3C61-93392528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88B25-1D99-BCA1-0142-A2F04C025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02C60-90C7-E900-9EE0-77ADA5DB3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8BA8B-C743-FCAC-88A1-35F35A9A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63E9D-F35B-1128-3505-53DB7FEF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1E734-E5D1-4FC1-1131-29C7BD80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1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024617-F512-0F62-6B86-F784D7B3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9DCEB-0748-8F7A-6D6F-313390FAE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9B124-7915-1D38-B11B-1EA696E4B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D69D4-B2C9-419E-9DD8-609EB741551D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3F9CD-69F7-DF12-DD47-6116AF2A0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34BEE-7222-D96D-5937-F1E8F0EA4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CA10C-A6E8-4A3D-8EEF-15184885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9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A1B11EBD-03F3-7D4C-98B2-10CC16CF4956}"/>
              </a:ext>
            </a:extLst>
          </p:cNvPr>
          <p:cNvGrpSpPr/>
          <p:nvPr/>
        </p:nvGrpSpPr>
        <p:grpSpPr>
          <a:xfrm>
            <a:off x="1935480" y="2678138"/>
            <a:ext cx="137160" cy="169359"/>
            <a:chOff x="5181600" y="2690822"/>
            <a:chExt cx="914400" cy="16935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9AFC625-238B-22A3-C1A9-909E13B3B923}"/>
                </a:ext>
              </a:extLst>
            </p:cNvPr>
            <p:cNvGrpSpPr/>
            <p:nvPr/>
          </p:nvGrpSpPr>
          <p:grpSpPr>
            <a:xfrm>
              <a:off x="5181600" y="2743200"/>
              <a:ext cx="914400" cy="0"/>
              <a:chOff x="5181600" y="2743200"/>
              <a:chExt cx="914400" cy="2286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E6686A6-6965-613E-06B5-9C359354DB28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64E57B-126A-D3FE-D189-5B49DB12C1C0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4CE492-0E51-2622-455C-77F0A75FBDE6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187DFD32-AF83-AE45-6048-6011AE854C3F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 rot="16200000" flipH="1">
              <a:off x="5224717" y="2700091"/>
              <a:ext cx="116980" cy="20320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6AAF1DD-C377-242E-DD59-DF6DE6279A7D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5791200" y="2690822"/>
              <a:ext cx="304793" cy="5237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B17413-CBF3-FC9A-4B92-D8F2C188B97E}"/>
              </a:ext>
            </a:extLst>
          </p:cNvPr>
          <p:cNvGrpSpPr/>
          <p:nvPr/>
        </p:nvGrpSpPr>
        <p:grpSpPr>
          <a:xfrm>
            <a:off x="2087880" y="2830538"/>
            <a:ext cx="137160" cy="169359"/>
            <a:chOff x="5181600" y="2690822"/>
            <a:chExt cx="914400" cy="16935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0D70DB-977A-A695-AD9A-D62C4624E5F5}"/>
                </a:ext>
              </a:extLst>
            </p:cNvPr>
            <p:cNvGrpSpPr/>
            <p:nvPr/>
          </p:nvGrpSpPr>
          <p:grpSpPr>
            <a:xfrm>
              <a:off x="5181600" y="2743200"/>
              <a:ext cx="914400" cy="0"/>
              <a:chOff x="5181600" y="2743200"/>
              <a:chExt cx="914400" cy="2286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58ED2D4-7016-2871-0A05-6AA1A7BB73CF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5459EF7-9228-A8DE-3DD6-236E399CED15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60C9D9F-909D-CFE2-6290-0074F9925A4B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A3F0611A-651E-8F77-0C36-36D6C67ACC70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rot="16200000" flipH="1">
              <a:off x="5224717" y="2700091"/>
              <a:ext cx="116980" cy="20320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1C8D8B08-558D-BAF9-A998-002F0F2DBBFE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5791200" y="2690822"/>
              <a:ext cx="304793" cy="5237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083193-C78C-1B87-3D4B-4D075431B669}"/>
              </a:ext>
            </a:extLst>
          </p:cNvPr>
          <p:cNvGrpSpPr/>
          <p:nvPr/>
        </p:nvGrpSpPr>
        <p:grpSpPr>
          <a:xfrm rot="5400000">
            <a:off x="5063888" y="1163487"/>
            <a:ext cx="274320" cy="76200"/>
            <a:chOff x="5033963" y="2519363"/>
            <a:chExt cx="274320" cy="762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48D97F6-4AE9-988B-BF3C-3731D286392C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5323E58-455D-4111-4F82-15E8E37885BA}"/>
                </a:ext>
              </a:extLst>
            </p:cNvPr>
            <p:cNvCxnSpPr>
              <a:cxnSpLocks/>
              <a:stCxn id="113" idx="1"/>
              <a:endCxn id="113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5C99082-277B-0004-07C5-5EBEC4087ED6}"/>
                </a:ext>
              </a:extLst>
            </p:cNvPr>
            <p:cNvCxnSpPr>
              <a:cxnSpLocks/>
              <a:stCxn id="114" idx="0"/>
              <a:endCxn id="114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CDDC3CA-64AD-D74C-8C4E-B027DFFA66B5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C400627-E0EB-234C-1CC1-8057BA979D66}"/>
              </a:ext>
            </a:extLst>
          </p:cNvPr>
          <p:cNvGrpSpPr/>
          <p:nvPr/>
        </p:nvGrpSpPr>
        <p:grpSpPr>
          <a:xfrm>
            <a:off x="1478280" y="3662481"/>
            <a:ext cx="274320" cy="76200"/>
            <a:chOff x="5033963" y="2519363"/>
            <a:chExt cx="274320" cy="762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3954755-9416-55F5-1F2F-76000F6FD2EF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5868538-2F84-9AF8-052A-CE362DD1E13B}"/>
                </a:ext>
              </a:extLst>
            </p:cNvPr>
            <p:cNvCxnSpPr>
              <a:cxnSpLocks/>
              <a:stCxn id="118" idx="1"/>
              <a:endCxn id="118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250B154-55B0-652B-4F15-CB777EBCEFBB}"/>
                </a:ext>
              </a:extLst>
            </p:cNvPr>
            <p:cNvCxnSpPr>
              <a:cxnSpLocks/>
              <a:stCxn id="119" idx="0"/>
              <a:endCxn id="11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078C11B-1A6C-F5AD-CECA-8F1BE78D9EF0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E58A324-EBF2-96E0-6604-4E60AC9F6771}"/>
              </a:ext>
            </a:extLst>
          </p:cNvPr>
          <p:cNvGrpSpPr/>
          <p:nvPr/>
        </p:nvGrpSpPr>
        <p:grpSpPr>
          <a:xfrm>
            <a:off x="1478280" y="3822224"/>
            <a:ext cx="274320" cy="76200"/>
            <a:chOff x="5033963" y="2519363"/>
            <a:chExt cx="274320" cy="762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C38EC3B-EFA0-3A00-D4CE-4685587713BB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151FA34-74C7-2FFA-CB1D-A847FAC214CF}"/>
                </a:ext>
              </a:extLst>
            </p:cNvPr>
            <p:cNvCxnSpPr>
              <a:cxnSpLocks/>
              <a:stCxn id="123" idx="1"/>
              <a:endCxn id="123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E8497CA-1B97-48E4-B546-664FFF94A069}"/>
                </a:ext>
              </a:extLst>
            </p:cNvPr>
            <p:cNvCxnSpPr>
              <a:cxnSpLocks/>
              <a:stCxn id="124" idx="0"/>
              <a:endCxn id="124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F973F11-65F0-D386-6A46-8D36B8F83DF3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AAD651-E4C5-CDD0-6173-3779242A08C0}"/>
              </a:ext>
            </a:extLst>
          </p:cNvPr>
          <p:cNvGrpSpPr/>
          <p:nvPr/>
        </p:nvGrpSpPr>
        <p:grpSpPr>
          <a:xfrm>
            <a:off x="5069134" y="2404541"/>
            <a:ext cx="274320" cy="76200"/>
            <a:chOff x="5033963" y="2519363"/>
            <a:chExt cx="274320" cy="76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797E9C2-733A-5D66-8D49-0341D7FD9C7D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6510195-63B3-BE9C-F34C-B77B0C41E684}"/>
                </a:ext>
              </a:extLst>
            </p:cNvPr>
            <p:cNvCxnSpPr>
              <a:cxnSpLocks/>
              <a:stCxn id="108" idx="1"/>
              <a:endCxn id="108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44D8EA3-D5F3-5857-EE8D-527568D7CDB6}"/>
                </a:ext>
              </a:extLst>
            </p:cNvPr>
            <p:cNvCxnSpPr>
              <a:cxnSpLocks/>
              <a:stCxn id="109" idx="0"/>
              <a:endCxn id="10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2296C10-0773-33FF-26C2-3FD4136D87FD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B8DD4-80B3-0876-4201-0D81A6F58166}"/>
              </a:ext>
            </a:extLst>
          </p:cNvPr>
          <p:cNvGrpSpPr/>
          <p:nvPr/>
        </p:nvGrpSpPr>
        <p:grpSpPr>
          <a:xfrm rot="5400000">
            <a:off x="4488022" y="2407868"/>
            <a:ext cx="274320" cy="76200"/>
            <a:chOff x="5033963" y="2519363"/>
            <a:chExt cx="274320" cy="762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FE3A378-F1AF-E41C-E895-D4B80E7AAC78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22B0D2-3F99-D594-2749-4E7CA485569D}"/>
                </a:ext>
              </a:extLst>
            </p:cNvPr>
            <p:cNvCxnSpPr>
              <a:cxnSpLocks/>
              <a:stCxn id="103" idx="1"/>
              <a:endCxn id="103" idx="3"/>
            </p:cNvCxnSpPr>
            <p:nvPr/>
          </p:nvCxnSpPr>
          <p:spPr>
            <a:xfrm>
              <a:off x="5033963" y="2557464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95098D7-9E40-13AF-3BAF-0FD0B3F97420}"/>
                </a:ext>
              </a:extLst>
            </p:cNvPr>
            <p:cNvCxnSpPr>
              <a:cxnSpLocks/>
              <a:stCxn id="104" idx="0"/>
              <a:endCxn id="104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A279EA9-5B4F-FF88-9EA1-1B51A830BED6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56BA1FA-5471-35A7-7CC3-929F92468C2B}"/>
              </a:ext>
            </a:extLst>
          </p:cNvPr>
          <p:cNvGrpSpPr/>
          <p:nvPr/>
        </p:nvGrpSpPr>
        <p:grpSpPr>
          <a:xfrm>
            <a:off x="4070775" y="2447770"/>
            <a:ext cx="1086330" cy="1200815"/>
            <a:chOff x="4069079" y="2447770"/>
            <a:chExt cx="1086330" cy="120081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50F1C78-AFC1-611A-51AB-916AD7989E92}"/>
                </a:ext>
              </a:extLst>
            </p:cNvPr>
            <p:cNvGrpSpPr/>
            <p:nvPr/>
          </p:nvGrpSpPr>
          <p:grpSpPr>
            <a:xfrm>
              <a:off x="4478758" y="3007996"/>
              <a:ext cx="274320" cy="76200"/>
              <a:chOff x="5033963" y="2519363"/>
              <a:chExt cx="274320" cy="762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5A449F7-2D65-08E8-8C64-597E9E31C892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A2D52332-26E0-6827-A952-F957A72A40C7}"/>
                  </a:ext>
                </a:extLst>
              </p:cNvPr>
              <p:cNvCxnSpPr>
                <a:cxnSpLocks/>
                <a:stCxn id="98" idx="1"/>
                <a:endCxn id="98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40FA1D14-5F9A-FA63-562E-D1C567D98931}"/>
                  </a:ext>
                </a:extLst>
              </p:cNvPr>
              <p:cNvCxnSpPr>
                <a:cxnSpLocks/>
                <a:stCxn id="99" idx="0"/>
                <a:endCxn id="99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FA6BB76-B79C-262F-A2FD-308FEA8876A5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2E10A6D-F945-5857-BCAF-2E4306D27BAC}"/>
                </a:ext>
              </a:extLst>
            </p:cNvPr>
            <p:cNvGrpSpPr/>
            <p:nvPr/>
          </p:nvGrpSpPr>
          <p:grpSpPr>
            <a:xfrm>
              <a:off x="4069079" y="2447770"/>
              <a:ext cx="502921" cy="1197958"/>
              <a:chOff x="4069079" y="2447770"/>
              <a:chExt cx="502921" cy="119795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B5EA285-77C7-397C-72A7-D6C6733A1134}"/>
                  </a:ext>
                </a:extLst>
              </p:cNvPr>
              <p:cNvGrpSpPr/>
              <p:nvPr/>
            </p:nvGrpSpPr>
            <p:grpSpPr>
              <a:xfrm>
                <a:off x="4111547" y="2560320"/>
                <a:ext cx="182880" cy="457200"/>
                <a:chOff x="4111547" y="2519363"/>
                <a:chExt cx="228604" cy="8334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E671A29-2B45-96DD-A124-86F4D3F08E5E}"/>
                    </a:ext>
                  </a:extLst>
                </p:cNvPr>
                <p:cNvSpPr/>
                <p:nvPr/>
              </p:nvSpPr>
              <p:spPr>
                <a:xfrm>
                  <a:off x="4111547" y="2519363"/>
                  <a:ext cx="228604" cy="833436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Isosceles Triangle 8">
                  <a:extLst>
                    <a:ext uri="{FF2B5EF4-FFF2-40B4-BE49-F238E27FC236}">
                      <a16:creationId xmlns:a16="http://schemas.microsoft.com/office/drawing/2014/main" id="{47144764-E4E2-3961-BF91-C02B8E1964C0}"/>
                    </a:ext>
                  </a:extLst>
                </p:cNvPr>
                <p:cNvSpPr/>
                <p:nvPr/>
              </p:nvSpPr>
              <p:spPr>
                <a:xfrm rot="5400000">
                  <a:off x="4105964" y="2657475"/>
                  <a:ext cx="80962" cy="69795"/>
                </a:xfrm>
                <a:prstGeom prst="triangl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F555040-A4A3-B1CE-4526-05477CBF2C4E}"/>
                  </a:ext>
                </a:extLst>
              </p:cNvPr>
              <p:cNvGrpSpPr/>
              <p:nvPr/>
            </p:nvGrpSpPr>
            <p:grpSpPr>
              <a:xfrm flipV="1">
                <a:off x="4195289" y="2447770"/>
                <a:ext cx="274320" cy="76200"/>
                <a:chOff x="5033963" y="2519363"/>
                <a:chExt cx="274320" cy="762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9FB7B7C-687F-10E5-82D8-2BB70DA50190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475BE05C-B9D6-2827-D8A0-9DF34CDD5C29}"/>
                    </a:ext>
                  </a:extLst>
                </p:cNvPr>
                <p:cNvCxnSpPr>
                  <a:cxnSpLocks/>
                  <a:stCxn id="12" idx="1"/>
                  <a:endCxn id="12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46ED7B33-5C0C-D377-7331-3F8F2AAA0D23}"/>
                    </a:ext>
                  </a:extLst>
                </p:cNvPr>
                <p:cNvCxnSpPr>
                  <a:cxnSpLocks/>
                  <a:stCxn id="15" idx="0"/>
                  <a:endCxn id="15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AB22444-00DA-9769-0B8C-171D6F13BA4D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E113E1B-5B94-9DD0-15C3-CE53B3B3965B}"/>
                  </a:ext>
                </a:extLst>
              </p:cNvPr>
              <p:cNvGrpSpPr/>
              <p:nvPr/>
            </p:nvGrpSpPr>
            <p:grpSpPr>
              <a:xfrm>
                <a:off x="4389120" y="2560320"/>
                <a:ext cx="182880" cy="457200"/>
                <a:chOff x="4111547" y="2519363"/>
                <a:chExt cx="228604" cy="833436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C61EDDD-AE64-E146-3F33-9EC48453CFD5}"/>
                    </a:ext>
                  </a:extLst>
                </p:cNvPr>
                <p:cNvSpPr/>
                <p:nvPr/>
              </p:nvSpPr>
              <p:spPr>
                <a:xfrm>
                  <a:off x="4111547" y="2519363"/>
                  <a:ext cx="228604" cy="833436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FC49FF6B-332D-3DAB-E68F-3792A51A9072}"/>
                    </a:ext>
                  </a:extLst>
                </p:cNvPr>
                <p:cNvSpPr/>
                <p:nvPr/>
              </p:nvSpPr>
              <p:spPr>
                <a:xfrm rot="5400000">
                  <a:off x="4105964" y="2657475"/>
                  <a:ext cx="80962" cy="69795"/>
                </a:xfrm>
                <a:prstGeom prst="triangl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63FA1AC-2EA7-CB33-2BDE-A533AC2B3650}"/>
                  </a:ext>
                </a:extLst>
              </p:cNvPr>
              <p:cNvGrpSpPr/>
              <p:nvPr/>
            </p:nvGrpSpPr>
            <p:grpSpPr>
              <a:xfrm>
                <a:off x="4358640" y="2485870"/>
                <a:ext cx="137160" cy="169359"/>
                <a:chOff x="5181600" y="2690822"/>
                <a:chExt cx="914400" cy="169359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35FD588-B916-E8DD-8299-4C7A747D9D8D}"/>
                    </a:ext>
                  </a:extLst>
                </p:cNvPr>
                <p:cNvGrpSpPr/>
                <p:nvPr/>
              </p:nvGrpSpPr>
              <p:grpSpPr>
                <a:xfrm>
                  <a:off x="5181600" y="2743200"/>
                  <a:ext cx="914400" cy="0"/>
                  <a:chOff x="5181600" y="2743200"/>
                  <a:chExt cx="914400" cy="228600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6304541-64D3-26AC-2D15-E3D5F02EF99E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039FB29-0A4B-95D6-25AC-8E3386B86D3A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BBE1D6FB-C362-2714-0F70-B226CF4FD672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4" name="Connector: Elbow 43">
                  <a:extLst>
                    <a:ext uri="{FF2B5EF4-FFF2-40B4-BE49-F238E27FC236}">
                      <a16:creationId xmlns:a16="http://schemas.microsoft.com/office/drawing/2014/main" id="{10414EAB-77C1-B16B-0F6B-8671F731DE28}"/>
                    </a:ext>
                  </a:extLst>
                </p:cNvPr>
                <p:cNvCxnSpPr>
                  <a:cxnSpLocks/>
                  <a:stCxn id="38" idx="2"/>
                  <a:endCxn id="35" idx="3"/>
                </p:cNvCxnSpPr>
                <p:nvPr/>
              </p:nvCxnSpPr>
              <p:spPr>
                <a:xfrm rot="16200000" flipH="1">
                  <a:off x="5224717" y="2700091"/>
                  <a:ext cx="116980" cy="203200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DD1D034A-1B32-7F1D-C041-472B04880670}"/>
                    </a:ext>
                  </a:extLst>
                </p:cNvPr>
                <p:cNvCxnSpPr>
                  <a:cxnSpLocks/>
                  <a:stCxn id="12" idx="3"/>
                  <a:endCxn id="39" idx="0"/>
                </p:cNvCxnSpPr>
                <p:nvPr/>
              </p:nvCxnSpPr>
              <p:spPr>
                <a:xfrm>
                  <a:off x="5921393" y="2690822"/>
                  <a:ext cx="174600" cy="5237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A728BC7-53F7-E5E8-F250-70FF264F6D96}"/>
                  </a:ext>
                </a:extLst>
              </p:cNvPr>
              <p:cNvGrpSpPr/>
              <p:nvPr/>
            </p:nvGrpSpPr>
            <p:grpSpPr>
              <a:xfrm>
                <a:off x="4069080" y="2528018"/>
                <a:ext cx="0" cy="0"/>
                <a:chOff x="5181600" y="2743200"/>
                <a:chExt cx="914400" cy="228600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138CEA53-C2B9-4C51-12D2-65D7B838D1A3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914400" cy="2286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D20340-E565-11D5-2349-F58D71C9F09E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5A1A3A-73F0-C563-C5D1-7618E673781E}"/>
                    </a:ext>
                  </a:extLst>
                </p:cNvPr>
                <p:cNvSpPr/>
                <p:nvPr/>
              </p:nvSpPr>
              <p:spPr>
                <a:xfrm flipH="1">
                  <a:off x="6095999" y="28575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554180AC-705E-824E-4F56-171ABA8A402C}"/>
                  </a:ext>
                </a:extLst>
              </p:cNvPr>
              <p:cNvCxnSpPr>
                <a:cxnSpLocks/>
                <a:stCxn id="64" idx="2"/>
                <a:endCxn id="9" idx="3"/>
              </p:cNvCxnSpPr>
              <p:nvPr/>
            </p:nvCxnSpPr>
            <p:spPr>
              <a:xfrm rot="16200000" flipH="1">
                <a:off x="4026709" y="2570390"/>
                <a:ext cx="127210" cy="42467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or: Elbow 61">
                <a:extLst>
                  <a:ext uri="{FF2B5EF4-FFF2-40B4-BE49-F238E27FC236}">
                    <a16:creationId xmlns:a16="http://schemas.microsoft.com/office/drawing/2014/main" id="{D3101B5A-0D76-A04E-01AE-0B939F08878E}"/>
                  </a:ext>
                </a:extLst>
              </p:cNvPr>
              <p:cNvCxnSpPr>
                <a:cxnSpLocks/>
                <a:stCxn id="12" idx="1"/>
                <a:endCxn id="65" idx="0"/>
              </p:cNvCxnSpPr>
              <p:nvPr/>
            </p:nvCxnSpPr>
            <p:spPr>
              <a:xfrm rot="10800000" flipV="1">
                <a:off x="4069079" y="2485870"/>
                <a:ext cx="126210" cy="4214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E52BA8A-C3BC-6C00-6361-C833790E144D}"/>
                  </a:ext>
                </a:extLst>
              </p:cNvPr>
              <p:cNvGrpSpPr/>
              <p:nvPr/>
            </p:nvGrpSpPr>
            <p:grpSpPr>
              <a:xfrm rot="16200000" flipV="1">
                <a:off x="4195766" y="3007992"/>
                <a:ext cx="274320" cy="76200"/>
                <a:chOff x="5033963" y="2519363"/>
                <a:chExt cx="274320" cy="76200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490C999-1C5F-6C98-7A91-9187B51928B1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79B07C8D-65AE-81E5-EB10-CC9462A470D3}"/>
                    </a:ext>
                  </a:extLst>
                </p:cNvPr>
                <p:cNvCxnSpPr>
                  <a:cxnSpLocks/>
                  <a:stCxn id="93" idx="1"/>
                  <a:endCxn id="93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FCB41900-6BBB-BC27-7A20-CBC9AC61C0C7}"/>
                    </a:ext>
                  </a:extLst>
                </p:cNvPr>
                <p:cNvCxnSpPr>
                  <a:cxnSpLocks/>
                  <a:stCxn id="94" idx="0"/>
                  <a:endCxn id="94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53DA9C3-375A-CE2C-2B9B-DE1A41784D5C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FE70DAA3-2BF2-90B3-578A-5EC792415BBA}"/>
                  </a:ext>
                </a:extLst>
              </p:cNvPr>
              <p:cNvGrpSpPr/>
              <p:nvPr/>
            </p:nvGrpSpPr>
            <p:grpSpPr>
              <a:xfrm flipV="1">
                <a:off x="4111547" y="3075978"/>
                <a:ext cx="182880" cy="457200"/>
                <a:chOff x="4111547" y="2519363"/>
                <a:chExt cx="228604" cy="833436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A1B7483-AADA-FA3E-B36E-575B641C09FF}"/>
                    </a:ext>
                  </a:extLst>
                </p:cNvPr>
                <p:cNvSpPr/>
                <p:nvPr/>
              </p:nvSpPr>
              <p:spPr>
                <a:xfrm>
                  <a:off x="4111547" y="2519363"/>
                  <a:ext cx="228604" cy="833436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Isosceles Triangle 151">
                  <a:extLst>
                    <a:ext uri="{FF2B5EF4-FFF2-40B4-BE49-F238E27FC236}">
                      <a16:creationId xmlns:a16="http://schemas.microsoft.com/office/drawing/2014/main" id="{BCE0E048-B542-60E5-515F-B40E645FD37B}"/>
                    </a:ext>
                  </a:extLst>
                </p:cNvPr>
                <p:cNvSpPr/>
                <p:nvPr/>
              </p:nvSpPr>
              <p:spPr>
                <a:xfrm rot="5400000">
                  <a:off x="4105964" y="2657475"/>
                  <a:ext cx="80962" cy="69795"/>
                </a:xfrm>
                <a:prstGeom prst="triangl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A67121D-2CD3-8FB6-94DE-D6CFA24C8148}"/>
                  </a:ext>
                </a:extLst>
              </p:cNvPr>
              <p:cNvGrpSpPr/>
              <p:nvPr/>
            </p:nvGrpSpPr>
            <p:grpSpPr>
              <a:xfrm>
                <a:off x="4195289" y="3569528"/>
                <a:ext cx="274320" cy="76200"/>
                <a:chOff x="5033963" y="2519363"/>
                <a:chExt cx="274320" cy="76200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0F12FC51-4D32-8792-A4D1-14A3B127B564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30969972-DB64-0F0F-3D37-92FDB080EF9F}"/>
                    </a:ext>
                  </a:extLst>
                </p:cNvPr>
                <p:cNvCxnSpPr>
                  <a:cxnSpLocks/>
                  <a:stCxn id="147" idx="1"/>
                  <a:endCxn id="147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BCDF3BEE-5311-005F-A396-3159C31B121F}"/>
                    </a:ext>
                  </a:extLst>
                </p:cNvPr>
                <p:cNvCxnSpPr>
                  <a:cxnSpLocks/>
                  <a:stCxn id="148" idx="0"/>
                  <a:endCxn id="148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F816F0BC-B7C6-6582-8B9C-AF10DE43A935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D56AF727-D88A-7D78-CEFB-0F8E9D941935}"/>
                  </a:ext>
                </a:extLst>
              </p:cNvPr>
              <p:cNvGrpSpPr/>
              <p:nvPr/>
            </p:nvGrpSpPr>
            <p:grpSpPr>
              <a:xfrm flipV="1">
                <a:off x="4389120" y="3075978"/>
                <a:ext cx="182880" cy="457200"/>
                <a:chOff x="4111547" y="2519363"/>
                <a:chExt cx="228604" cy="833436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B0C78137-8D65-DA7A-0D45-BD9609344674}"/>
                    </a:ext>
                  </a:extLst>
                </p:cNvPr>
                <p:cNvSpPr/>
                <p:nvPr/>
              </p:nvSpPr>
              <p:spPr>
                <a:xfrm>
                  <a:off x="4111547" y="2519363"/>
                  <a:ext cx="228604" cy="833436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Isosceles Triangle 145">
                  <a:extLst>
                    <a:ext uri="{FF2B5EF4-FFF2-40B4-BE49-F238E27FC236}">
                      <a16:creationId xmlns:a16="http://schemas.microsoft.com/office/drawing/2014/main" id="{9FCE4AF7-0E29-CE2B-691C-022BAB6EDD18}"/>
                    </a:ext>
                  </a:extLst>
                </p:cNvPr>
                <p:cNvSpPr/>
                <p:nvPr/>
              </p:nvSpPr>
              <p:spPr>
                <a:xfrm rot="5400000">
                  <a:off x="4105964" y="2657475"/>
                  <a:ext cx="80962" cy="69795"/>
                </a:xfrm>
                <a:prstGeom prst="triangl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072CDDE3-3025-4F8E-02AF-3F56B40C4E81}"/>
                  </a:ext>
                </a:extLst>
              </p:cNvPr>
              <p:cNvGrpSpPr/>
              <p:nvPr/>
            </p:nvGrpSpPr>
            <p:grpSpPr>
              <a:xfrm flipV="1">
                <a:off x="4358640" y="3438269"/>
                <a:ext cx="137160" cy="169359"/>
                <a:chOff x="5181600" y="2690822"/>
                <a:chExt cx="914400" cy="169359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82DC92AB-0C9F-A72E-1706-E67412CA1BB9}"/>
                    </a:ext>
                  </a:extLst>
                </p:cNvPr>
                <p:cNvGrpSpPr/>
                <p:nvPr/>
              </p:nvGrpSpPr>
              <p:grpSpPr>
                <a:xfrm>
                  <a:off x="5181600" y="2743200"/>
                  <a:ext cx="914400" cy="0"/>
                  <a:chOff x="5181600" y="2743200"/>
                  <a:chExt cx="914400" cy="228600"/>
                </a:xfrm>
              </p:grpSpPr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4F9EF6CA-1AD4-76A7-D318-0AF530FA4A69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6162360D-0C63-8DE4-EF3A-09B60BBCD08E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B8957CDB-EC3F-28D1-49A4-0CDD3E4198BA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40" name="Connector: Elbow 139">
                  <a:extLst>
                    <a:ext uri="{FF2B5EF4-FFF2-40B4-BE49-F238E27FC236}">
                      <a16:creationId xmlns:a16="http://schemas.microsoft.com/office/drawing/2014/main" id="{DCCC44DB-F192-A7C0-32BF-4031725F49CF}"/>
                    </a:ext>
                  </a:extLst>
                </p:cNvPr>
                <p:cNvCxnSpPr>
                  <a:cxnSpLocks/>
                  <a:stCxn id="143" idx="2"/>
                  <a:endCxn id="146" idx="3"/>
                </p:cNvCxnSpPr>
                <p:nvPr/>
              </p:nvCxnSpPr>
              <p:spPr>
                <a:xfrm rot="16200000" flipH="1">
                  <a:off x="5224717" y="2700091"/>
                  <a:ext cx="116980" cy="203200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Connector: Elbow 140">
                  <a:extLst>
                    <a:ext uri="{FF2B5EF4-FFF2-40B4-BE49-F238E27FC236}">
                      <a16:creationId xmlns:a16="http://schemas.microsoft.com/office/drawing/2014/main" id="{771BE858-0B7D-B3BC-FA26-672BAD3E9CD8}"/>
                    </a:ext>
                  </a:extLst>
                </p:cNvPr>
                <p:cNvCxnSpPr>
                  <a:cxnSpLocks/>
                  <a:stCxn id="147" idx="3"/>
                  <a:endCxn id="144" idx="0"/>
                </p:cNvCxnSpPr>
                <p:nvPr/>
              </p:nvCxnSpPr>
              <p:spPr>
                <a:xfrm>
                  <a:off x="5921393" y="2690822"/>
                  <a:ext cx="174600" cy="5237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79353F2-A063-0B43-B319-154A4C9D46E2}"/>
                  </a:ext>
                </a:extLst>
              </p:cNvPr>
              <p:cNvGrpSpPr/>
              <p:nvPr/>
            </p:nvGrpSpPr>
            <p:grpSpPr>
              <a:xfrm flipV="1">
                <a:off x="4069080" y="3565480"/>
                <a:ext cx="0" cy="0"/>
                <a:chOff x="5181600" y="2743200"/>
                <a:chExt cx="914400" cy="228600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C0C18356-30C8-A93A-0F11-0B9C2118B6E0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914400" cy="2286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79AE278F-C895-F037-DFDF-CE35B4257067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19228F3A-9AE1-5222-1B45-41BC6DEE5921}"/>
                    </a:ext>
                  </a:extLst>
                </p:cNvPr>
                <p:cNvSpPr/>
                <p:nvPr/>
              </p:nvSpPr>
              <p:spPr>
                <a:xfrm flipH="1">
                  <a:off x="6095999" y="28575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C902B124-84EE-9241-DBC8-33CDE5A6A2B1}"/>
                  </a:ext>
                </a:extLst>
              </p:cNvPr>
              <p:cNvCxnSpPr>
                <a:cxnSpLocks/>
                <a:stCxn id="137" idx="2"/>
                <a:endCxn id="152" idx="3"/>
              </p:cNvCxnSpPr>
              <p:nvPr/>
            </p:nvCxnSpPr>
            <p:spPr>
              <a:xfrm rot="5400000" flipH="1" flipV="1">
                <a:off x="4026709" y="3480641"/>
                <a:ext cx="127210" cy="42467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or: Elbow 134">
                <a:extLst>
                  <a:ext uri="{FF2B5EF4-FFF2-40B4-BE49-F238E27FC236}">
                    <a16:creationId xmlns:a16="http://schemas.microsoft.com/office/drawing/2014/main" id="{F37A2B63-B335-F9B4-62A8-A40A6D89C644}"/>
                  </a:ext>
                </a:extLst>
              </p:cNvPr>
              <p:cNvCxnSpPr>
                <a:cxnSpLocks/>
                <a:stCxn id="147" idx="1"/>
                <a:endCxn id="138" idx="0"/>
              </p:cNvCxnSpPr>
              <p:nvPr/>
            </p:nvCxnSpPr>
            <p:spPr>
              <a:xfrm rot="10800000">
                <a:off x="4069079" y="3565480"/>
                <a:ext cx="126210" cy="4214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AE813FDC-E292-F828-64CB-8B6E6F3B52C8}"/>
                  </a:ext>
                </a:extLst>
              </p:cNvPr>
              <p:cNvCxnSpPr>
                <a:cxnSpLocks/>
                <a:stCxn id="15" idx="0"/>
                <a:endCxn id="93" idx="3"/>
              </p:cNvCxnSpPr>
              <p:nvPr/>
            </p:nvCxnSpPr>
            <p:spPr>
              <a:xfrm rot="16200000" flipH="1">
                <a:off x="4140206" y="2716212"/>
                <a:ext cx="384962" cy="477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6C08DA3F-B820-AEE2-E819-6472A8564102}"/>
                  </a:ext>
                </a:extLst>
              </p:cNvPr>
              <p:cNvCxnSpPr>
                <a:cxnSpLocks/>
                <a:stCxn id="93" idx="1"/>
                <a:endCxn id="148" idx="0"/>
              </p:cNvCxnSpPr>
              <p:nvPr/>
            </p:nvCxnSpPr>
            <p:spPr>
              <a:xfrm rot="5400000">
                <a:off x="4139550" y="3376152"/>
                <a:ext cx="386276" cy="477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02285EA-EF10-11BF-CDBF-C6AB0190C29E}"/>
                </a:ext>
              </a:extLst>
            </p:cNvPr>
            <p:cNvGrpSpPr/>
            <p:nvPr/>
          </p:nvGrpSpPr>
          <p:grpSpPr>
            <a:xfrm flipH="1">
              <a:off x="4652488" y="2450627"/>
              <a:ext cx="502921" cy="1197958"/>
              <a:chOff x="4069079" y="2447770"/>
              <a:chExt cx="502921" cy="1197958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20B6C87D-C22E-5D5A-F87E-CB061172A6C5}"/>
                  </a:ext>
                </a:extLst>
              </p:cNvPr>
              <p:cNvGrpSpPr/>
              <p:nvPr/>
            </p:nvGrpSpPr>
            <p:grpSpPr>
              <a:xfrm>
                <a:off x="4111547" y="2560320"/>
                <a:ext cx="182880" cy="457200"/>
                <a:chOff x="4111547" y="2519363"/>
                <a:chExt cx="228604" cy="833436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58F469B2-3056-AF9C-B68C-F620C11167FA}"/>
                    </a:ext>
                  </a:extLst>
                </p:cNvPr>
                <p:cNvSpPr/>
                <p:nvPr/>
              </p:nvSpPr>
              <p:spPr>
                <a:xfrm>
                  <a:off x="4111547" y="2519363"/>
                  <a:ext cx="228604" cy="833436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Isosceles Triangle 219">
                  <a:extLst>
                    <a:ext uri="{FF2B5EF4-FFF2-40B4-BE49-F238E27FC236}">
                      <a16:creationId xmlns:a16="http://schemas.microsoft.com/office/drawing/2014/main" id="{85F4019A-C40E-557C-64EA-098411F487CF}"/>
                    </a:ext>
                  </a:extLst>
                </p:cNvPr>
                <p:cNvSpPr/>
                <p:nvPr/>
              </p:nvSpPr>
              <p:spPr>
                <a:xfrm rot="5400000">
                  <a:off x="4105964" y="2657475"/>
                  <a:ext cx="80962" cy="69795"/>
                </a:xfrm>
                <a:prstGeom prst="triangl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B5C57117-B5CA-99C2-0C56-9B465CF52FBA}"/>
                  </a:ext>
                </a:extLst>
              </p:cNvPr>
              <p:cNvGrpSpPr/>
              <p:nvPr/>
            </p:nvGrpSpPr>
            <p:grpSpPr>
              <a:xfrm flipV="1">
                <a:off x="4195289" y="2447770"/>
                <a:ext cx="274320" cy="76200"/>
                <a:chOff x="5033963" y="2519363"/>
                <a:chExt cx="274320" cy="76200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72EA3807-FF05-840D-3462-347976845CB6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6" name="Straight Arrow Connector 215">
                  <a:extLst>
                    <a:ext uri="{FF2B5EF4-FFF2-40B4-BE49-F238E27FC236}">
                      <a16:creationId xmlns:a16="http://schemas.microsoft.com/office/drawing/2014/main" id="{53A01196-ADE9-4236-09A4-A2F3F44FC460}"/>
                    </a:ext>
                  </a:extLst>
                </p:cNvPr>
                <p:cNvCxnSpPr>
                  <a:cxnSpLocks/>
                  <a:stCxn id="215" idx="1"/>
                  <a:endCxn id="215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9B23EE97-4C6D-8BDC-042E-7F4D14B137A0}"/>
                    </a:ext>
                  </a:extLst>
                </p:cNvPr>
                <p:cNvCxnSpPr>
                  <a:cxnSpLocks/>
                  <a:stCxn id="218" idx="0"/>
                  <a:endCxn id="218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92ED3E96-AA23-5D14-C9E3-57615899A6C5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504B4B8D-7869-2541-07BE-F003C5E4C355}"/>
                  </a:ext>
                </a:extLst>
              </p:cNvPr>
              <p:cNvGrpSpPr/>
              <p:nvPr/>
            </p:nvGrpSpPr>
            <p:grpSpPr>
              <a:xfrm>
                <a:off x="4389120" y="2560320"/>
                <a:ext cx="182880" cy="457200"/>
                <a:chOff x="4111547" y="2519363"/>
                <a:chExt cx="228604" cy="833436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87CFE4F-3BCC-7870-6A19-513BE6124BFB}"/>
                    </a:ext>
                  </a:extLst>
                </p:cNvPr>
                <p:cNvSpPr/>
                <p:nvPr/>
              </p:nvSpPr>
              <p:spPr>
                <a:xfrm>
                  <a:off x="4111547" y="2519363"/>
                  <a:ext cx="228604" cy="833436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Isosceles Triangle 213">
                  <a:extLst>
                    <a:ext uri="{FF2B5EF4-FFF2-40B4-BE49-F238E27FC236}">
                      <a16:creationId xmlns:a16="http://schemas.microsoft.com/office/drawing/2014/main" id="{5F2AD9E7-275A-5536-BB33-AA3A738A5D15}"/>
                    </a:ext>
                  </a:extLst>
                </p:cNvPr>
                <p:cNvSpPr/>
                <p:nvPr/>
              </p:nvSpPr>
              <p:spPr>
                <a:xfrm rot="5400000">
                  <a:off x="4105964" y="2657475"/>
                  <a:ext cx="80962" cy="69795"/>
                </a:xfrm>
                <a:prstGeom prst="triangl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F3AB798C-32A3-50A3-A3FF-833C4842ABCB}"/>
                  </a:ext>
                </a:extLst>
              </p:cNvPr>
              <p:cNvGrpSpPr/>
              <p:nvPr/>
            </p:nvGrpSpPr>
            <p:grpSpPr>
              <a:xfrm>
                <a:off x="4358640" y="2485870"/>
                <a:ext cx="137160" cy="169359"/>
                <a:chOff x="5181600" y="2690822"/>
                <a:chExt cx="914400" cy="169359"/>
              </a:xfrm>
            </p:grpSpPr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8964503A-3A61-E7C8-CE7C-2225A3B674C0}"/>
                    </a:ext>
                  </a:extLst>
                </p:cNvPr>
                <p:cNvGrpSpPr/>
                <p:nvPr/>
              </p:nvGrpSpPr>
              <p:grpSpPr>
                <a:xfrm>
                  <a:off x="5181600" y="2743200"/>
                  <a:ext cx="914400" cy="0"/>
                  <a:chOff x="5181600" y="2743200"/>
                  <a:chExt cx="914400" cy="228600"/>
                </a:xfrm>
              </p:grpSpPr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8DC1A6A2-A810-7F42-ACFE-A261DD707790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A85DF3C-B49D-F763-36FA-306F898AE58B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3DD66B36-073F-9207-6404-8B58D6A3253C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08" name="Connector: Elbow 207">
                  <a:extLst>
                    <a:ext uri="{FF2B5EF4-FFF2-40B4-BE49-F238E27FC236}">
                      <a16:creationId xmlns:a16="http://schemas.microsoft.com/office/drawing/2014/main" id="{56F08CDC-AF20-D242-A15C-716322EC4C48}"/>
                    </a:ext>
                  </a:extLst>
                </p:cNvPr>
                <p:cNvCxnSpPr>
                  <a:cxnSpLocks/>
                  <a:stCxn id="211" idx="2"/>
                  <a:endCxn id="214" idx="3"/>
                </p:cNvCxnSpPr>
                <p:nvPr/>
              </p:nvCxnSpPr>
              <p:spPr>
                <a:xfrm rot="16200000" flipH="1">
                  <a:off x="5224717" y="2700091"/>
                  <a:ext cx="116980" cy="203200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ctor: Elbow 208">
                  <a:extLst>
                    <a:ext uri="{FF2B5EF4-FFF2-40B4-BE49-F238E27FC236}">
                      <a16:creationId xmlns:a16="http://schemas.microsoft.com/office/drawing/2014/main" id="{8DB70D43-2812-E240-1F34-54C01FE10FB2}"/>
                    </a:ext>
                  </a:extLst>
                </p:cNvPr>
                <p:cNvCxnSpPr>
                  <a:cxnSpLocks/>
                  <a:stCxn id="215" idx="3"/>
                  <a:endCxn id="212" idx="0"/>
                </p:cNvCxnSpPr>
                <p:nvPr/>
              </p:nvCxnSpPr>
              <p:spPr>
                <a:xfrm>
                  <a:off x="5921393" y="2690822"/>
                  <a:ext cx="174600" cy="5237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1D151084-1C0C-1698-7181-E2A95E956639}"/>
                  </a:ext>
                </a:extLst>
              </p:cNvPr>
              <p:cNvGrpSpPr/>
              <p:nvPr/>
            </p:nvGrpSpPr>
            <p:grpSpPr>
              <a:xfrm>
                <a:off x="4069080" y="2528018"/>
                <a:ext cx="0" cy="0"/>
                <a:chOff x="5181600" y="2743200"/>
                <a:chExt cx="914400" cy="228600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AF91704E-6D48-8B0C-BC3C-4AC3698021F4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914400" cy="2286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B0EBAF42-3249-23F7-EF35-9738F72CC543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63806C7C-156D-BF5B-9244-18F6A0A322F5}"/>
                    </a:ext>
                  </a:extLst>
                </p:cNvPr>
                <p:cNvSpPr/>
                <p:nvPr/>
              </p:nvSpPr>
              <p:spPr>
                <a:xfrm flipH="1">
                  <a:off x="6095999" y="28575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1" name="Connector: Elbow 170">
                <a:extLst>
                  <a:ext uri="{FF2B5EF4-FFF2-40B4-BE49-F238E27FC236}">
                    <a16:creationId xmlns:a16="http://schemas.microsoft.com/office/drawing/2014/main" id="{132D144F-F402-6D36-99CC-0EF7955AE685}"/>
                  </a:ext>
                </a:extLst>
              </p:cNvPr>
              <p:cNvCxnSpPr>
                <a:cxnSpLocks/>
                <a:stCxn id="205" idx="2"/>
                <a:endCxn id="220" idx="3"/>
              </p:cNvCxnSpPr>
              <p:nvPr/>
            </p:nvCxnSpPr>
            <p:spPr>
              <a:xfrm rot="16200000" flipH="1">
                <a:off x="4026709" y="2570390"/>
                <a:ext cx="127210" cy="42467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onnector: Elbow 171">
                <a:extLst>
                  <a:ext uri="{FF2B5EF4-FFF2-40B4-BE49-F238E27FC236}">
                    <a16:creationId xmlns:a16="http://schemas.microsoft.com/office/drawing/2014/main" id="{A2680439-1E77-B160-9CB6-87036DB04EE7}"/>
                  </a:ext>
                </a:extLst>
              </p:cNvPr>
              <p:cNvCxnSpPr>
                <a:cxnSpLocks/>
                <a:stCxn id="215" idx="1"/>
                <a:endCxn id="206" idx="0"/>
              </p:cNvCxnSpPr>
              <p:nvPr/>
            </p:nvCxnSpPr>
            <p:spPr>
              <a:xfrm rot="10800000" flipV="1">
                <a:off x="4069079" y="2485870"/>
                <a:ext cx="126210" cy="4214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D1CF12D-FDF6-4D56-9CCE-92F678F8D353}"/>
                  </a:ext>
                </a:extLst>
              </p:cNvPr>
              <p:cNvGrpSpPr/>
              <p:nvPr/>
            </p:nvGrpSpPr>
            <p:grpSpPr>
              <a:xfrm rot="16200000" flipV="1">
                <a:off x="4195766" y="3007992"/>
                <a:ext cx="274320" cy="76200"/>
                <a:chOff x="5033963" y="2519363"/>
                <a:chExt cx="274320" cy="76200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6595D5D3-80D6-8BC0-C103-6A87E5D8056E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1" name="Straight Arrow Connector 200">
                  <a:extLst>
                    <a:ext uri="{FF2B5EF4-FFF2-40B4-BE49-F238E27FC236}">
                      <a16:creationId xmlns:a16="http://schemas.microsoft.com/office/drawing/2014/main" id="{83968122-CD47-7F87-4EAC-203E20FFD028}"/>
                    </a:ext>
                  </a:extLst>
                </p:cNvPr>
                <p:cNvCxnSpPr>
                  <a:cxnSpLocks/>
                  <a:stCxn id="203" idx="1"/>
                  <a:endCxn id="203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D673FA2A-F00A-0B85-14EF-C7339D83152A}"/>
                    </a:ext>
                  </a:extLst>
                </p:cNvPr>
                <p:cNvCxnSpPr>
                  <a:cxnSpLocks/>
                  <a:stCxn id="200" idx="0"/>
                  <a:endCxn id="200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A3358CD6-DD98-3250-1900-735AF883F401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334FA8E4-7B37-B214-53A3-D226A2318AA4}"/>
                  </a:ext>
                </a:extLst>
              </p:cNvPr>
              <p:cNvGrpSpPr/>
              <p:nvPr/>
            </p:nvGrpSpPr>
            <p:grpSpPr>
              <a:xfrm flipV="1">
                <a:off x="4111547" y="3075978"/>
                <a:ext cx="182880" cy="457200"/>
                <a:chOff x="4111547" y="2519363"/>
                <a:chExt cx="228604" cy="833436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B18CFB96-6692-AFED-984D-79BC784C56A4}"/>
                    </a:ext>
                  </a:extLst>
                </p:cNvPr>
                <p:cNvSpPr/>
                <p:nvPr/>
              </p:nvSpPr>
              <p:spPr>
                <a:xfrm>
                  <a:off x="4111547" y="2519363"/>
                  <a:ext cx="228604" cy="833436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Isosceles Triangle 198">
                  <a:extLst>
                    <a:ext uri="{FF2B5EF4-FFF2-40B4-BE49-F238E27FC236}">
                      <a16:creationId xmlns:a16="http://schemas.microsoft.com/office/drawing/2014/main" id="{6A2EC7A6-AFF1-08E5-7DFC-212C9DA18242}"/>
                    </a:ext>
                  </a:extLst>
                </p:cNvPr>
                <p:cNvSpPr/>
                <p:nvPr/>
              </p:nvSpPr>
              <p:spPr>
                <a:xfrm rot="5400000">
                  <a:off x="4105964" y="2657475"/>
                  <a:ext cx="80962" cy="69795"/>
                </a:xfrm>
                <a:prstGeom prst="triangl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50645D15-1CF6-3623-7736-0E272024C2B8}"/>
                  </a:ext>
                </a:extLst>
              </p:cNvPr>
              <p:cNvGrpSpPr/>
              <p:nvPr/>
            </p:nvGrpSpPr>
            <p:grpSpPr>
              <a:xfrm>
                <a:off x="4195289" y="3569528"/>
                <a:ext cx="274320" cy="76200"/>
                <a:chOff x="5033963" y="2519363"/>
                <a:chExt cx="274320" cy="76200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A6163A71-D964-43AA-72C5-D1C1C77D91ED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5" name="Straight Arrow Connector 194">
                  <a:extLst>
                    <a:ext uri="{FF2B5EF4-FFF2-40B4-BE49-F238E27FC236}">
                      <a16:creationId xmlns:a16="http://schemas.microsoft.com/office/drawing/2014/main" id="{2E92B431-3DC0-7B36-399F-C797FD8E1BE5}"/>
                    </a:ext>
                  </a:extLst>
                </p:cNvPr>
                <p:cNvCxnSpPr>
                  <a:cxnSpLocks/>
                  <a:stCxn id="194" idx="1"/>
                  <a:endCxn id="194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61A69066-1457-0375-70F7-180CAEC7E9AF}"/>
                    </a:ext>
                  </a:extLst>
                </p:cNvPr>
                <p:cNvCxnSpPr>
                  <a:cxnSpLocks/>
                  <a:stCxn id="197" idx="0"/>
                  <a:endCxn id="197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A354AA7-1492-2EF0-D2AE-9102D90B7090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726A72E-5D2D-14C4-C895-7D334171FBD9}"/>
                  </a:ext>
                </a:extLst>
              </p:cNvPr>
              <p:cNvGrpSpPr/>
              <p:nvPr/>
            </p:nvGrpSpPr>
            <p:grpSpPr>
              <a:xfrm flipV="1">
                <a:off x="4389120" y="3075978"/>
                <a:ext cx="182880" cy="457200"/>
                <a:chOff x="4111547" y="2519363"/>
                <a:chExt cx="228604" cy="833436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625CE840-69F0-771E-BE74-58B7D45F1BFF}"/>
                    </a:ext>
                  </a:extLst>
                </p:cNvPr>
                <p:cNvSpPr/>
                <p:nvPr/>
              </p:nvSpPr>
              <p:spPr>
                <a:xfrm>
                  <a:off x="4111547" y="2519363"/>
                  <a:ext cx="228604" cy="833436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Isosceles Triangle 192">
                  <a:extLst>
                    <a:ext uri="{FF2B5EF4-FFF2-40B4-BE49-F238E27FC236}">
                      <a16:creationId xmlns:a16="http://schemas.microsoft.com/office/drawing/2014/main" id="{DE3519F9-8539-5DE9-4263-68C48462D61F}"/>
                    </a:ext>
                  </a:extLst>
                </p:cNvPr>
                <p:cNvSpPr/>
                <p:nvPr/>
              </p:nvSpPr>
              <p:spPr>
                <a:xfrm rot="5400000">
                  <a:off x="4105964" y="2657475"/>
                  <a:ext cx="80962" cy="69795"/>
                </a:xfrm>
                <a:prstGeom prst="triangl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8ACD2C74-CAED-94EE-D32C-547EFCE6E87F}"/>
                  </a:ext>
                </a:extLst>
              </p:cNvPr>
              <p:cNvGrpSpPr/>
              <p:nvPr/>
            </p:nvGrpSpPr>
            <p:grpSpPr>
              <a:xfrm flipV="1">
                <a:off x="4358640" y="3438269"/>
                <a:ext cx="137160" cy="169359"/>
                <a:chOff x="5181600" y="2690822"/>
                <a:chExt cx="914400" cy="169359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C545A01F-2EED-30ED-B9FB-700E23C66C07}"/>
                    </a:ext>
                  </a:extLst>
                </p:cNvPr>
                <p:cNvGrpSpPr/>
                <p:nvPr/>
              </p:nvGrpSpPr>
              <p:grpSpPr>
                <a:xfrm>
                  <a:off x="5181600" y="2743200"/>
                  <a:ext cx="914400" cy="0"/>
                  <a:chOff x="5181600" y="2743200"/>
                  <a:chExt cx="914400" cy="228600"/>
                </a:xfrm>
              </p:grpSpPr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95FDB400-F23B-FC74-0286-09E57EC7E05D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870D3B1-3765-5806-7E83-69267F201738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90F858B5-0463-36B2-2772-57DE151F0C3B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6EB11876-857E-2EEA-BB19-8167227FD031}"/>
                    </a:ext>
                  </a:extLst>
                </p:cNvPr>
                <p:cNvCxnSpPr>
                  <a:cxnSpLocks/>
                  <a:stCxn id="190" idx="2"/>
                  <a:endCxn id="193" idx="3"/>
                </p:cNvCxnSpPr>
                <p:nvPr/>
              </p:nvCxnSpPr>
              <p:spPr>
                <a:xfrm rot="16200000" flipH="1">
                  <a:off x="5224717" y="2700091"/>
                  <a:ext cx="116980" cy="203200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nector: Elbow 187">
                  <a:extLst>
                    <a:ext uri="{FF2B5EF4-FFF2-40B4-BE49-F238E27FC236}">
                      <a16:creationId xmlns:a16="http://schemas.microsoft.com/office/drawing/2014/main" id="{5106FE47-345F-5F71-1462-7B4A071D90B9}"/>
                    </a:ext>
                  </a:extLst>
                </p:cNvPr>
                <p:cNvCxnSpPr>
                  <a:cxnSpLocks/>
                  <a:stCxn id="194" idx="3"/>
                  <a:endCxn id="191" idx="0"/>
                </p:cNvCxnSpPr>
                <p:nvPr/>
              </p:nvCxnSpPr>
              <p:spPr>
                <a:xfrm>
                  <a:off x="5921393" y="2690822"/>
                  <a:ext cx="174600" cy="5237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CD48275B-A4C6-224A-DFF0-A17AF39DCB17}"/>
                  </a:ext>
                </a:extLst>
              </p:cNvPr>
              <p:cNvGrpSpPr/>
              <p:nvPr/>
            </p:nvGrpSpPr>
            <p:grpSpPr>
              <a:xfrm flipV="1">
                <a:off x="4069080" y="3565480"/>
                <a:ext cx="0" cy="0"/>
                <a:chOff x="5181600" y="2743200"/>
                <a:chExt cx="914400" cy="228600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1CEE63A7-0227-B26D-BE22-3125568A014B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914400" cy="2286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22C018C8-086B-AE1A-964B-1EB609547DE9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2981682-219B-2FB1-7181-E7F4E52B6A3C}"/>
                    </a:ext>
                  </a:extLst>
                </p:cNvPr>
                <p:cNvSpPr/>
                <p:nvPr/>
              </p:nvSpPr>
              <p:spPr>
                <a:xfrm flipH="1">
                  <a:off x="6095999" y="28575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9" name="Connector: Elbow 178">
                <a:extLst>
                  <a:ext uri="{FF2B5EF4-FFF2-40B4-BE49-F238E27FC236}">
                    <a16:creationId xmlns:a16="http://schemas.microsoft.com/office/drawing/2014/main" id="{BE349278-0239-C495-46C7-3A8C71684D17}"/>
                  </a:ext>
                </a:extLst>
              </p:cNvPr>
              <p:cNvCxnSpPr>
                <a:cxnSpLocks/>
                <a:stCxn id="184" idx="2"/>
                <a:endCxn id="199" idx="3"/>
              </p:cNvCxnSpPr>
              <p:nvPr/>
            </p:nvCxnSpPr>
            <p:spPr>
              <a:xfrm rot="5400000" flipH="1" flipV="1">
                <a:off x="4026709" y="3480641"/>
                <a:ext cx="127210" cy="42467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nector: Elbow 179">
                <a:extLst>
                  <a:ext uri="{FF2B5EF4-FFF2-40B4-BE49-F238E27FC236}">
                    <a16:creationId xmlns:a16="http://schemas.microsoft.com/office/drawing/2014/main" id="{3286BCE9-AF4F-253F-2775-6F49964AB232}"/>
                  </a:ext>
                </a:extLst>
              </p:cNvPr>
              <p:cNvCxnSpPr>
                <a:cxnSpLocks/>
                <a:stCxn id="194" idx="1"/>
                <a:endCxn id="185" idx="0"/>
              </p:cNvCxnSpPr>
              <p:nvPr/>
            </p:nvCxnSpPr>
            <p:spPr>
              <a:xfrm rot="10800000">
                <a:off x="4069079" y="3565480"/>
                <a:ext cx="126210" cy="4214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ctor: Elbow 180">
                <a:extLst>
                  <a:ext uri="{FF2B5EF4-FFF2-40B4-BE49-F238E27FC236}">
                    <a16:creationId xmlns:a16="http://schemas.microsoft.com/office/drawing/2014/main" id="{F79CF5F2-FBAC-7A20-DA27-EE5E53DE7C32}"/>
                  </a:ext>
                </a:extLst>
              </p:cNvPr>
              <p:cNvCxnSpPr>
                <a:cxnSpLocks/>
                <a:stCxn id="218" idx="0"/>
                <a:endCxn id="203" idx="3"/>
              </p:cNvCxnSpPr>
              <p:nvPr/>
            </p:nvCxnSpPr>
            <p:spPr>
              <a:xfrm rot="16200000" flipH="1">
                <a:off x="4140206" y="2716212"/>
                <a:ext cx="384962" cy="477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or: Elbow 181">
                <a:extLst>
                  <a:ext uri="{FF2B5EF4-FFF2-40B4-BE49-F238E27FC236}">
                    <a16:creationId xmlns:a16="http://schemas.microsoft.com/office/drawing/2014/main" id="{91A6C3E8-1111-9000-64B2-6B5C7EEA0DC0}"/>
                  </a:ext>
                </a:extLst>
              </p:cNvPr>
              <p:cNvCxnSpPr>
                <a:cxnSpLocks/>
                <a:stCxn id="203" idx="1"/>
                <a:endCxn id="197" idx="0"/>
              </p:cNvCxnSpPr>
              <p:nvPr/>
            </p:nvCxnSpPr>
            <p:spPr>
              <a:xfrm rot="5400000">
                <a:off x="4139550" y="3376152"/>
                <a:ext cx="386276" cy="477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6147C79-3101-B169-9B63-07A8DFE0543E}"/>
                </a:ext>
              </a:extLst>
            </p:cNvPr>
            <p:cNvCxnSpPr>
              <a:cxnSpLocks/>
              <a:stCxn id="93" idx="0"/>
              <a:endCxn id="98" idx="1"/>
            </p:cNvCxnSpPr>
            <p:nvPr/>
          </p:nvCxnSpPr>
          <p:spPr>
            <a:xfrm>
              <a:off x="4371026" y="3046092"/>
              <a:ext cx="107732" cy="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53BAD71-3351-7281-FCE1-087195A6C810}"/>
                </a:ext>
              </a:extLst>
            </p:cNvPr>
            <p:cNvCxnSpPr>
              <a:cxnSpLocks/>
              <a:stCxn id="203" idx="0"/>
              <a:endCxn id="98" idx="3"/>
            </p:cNvCxnSpPr>
            <p:nvPr/>
          </p:nvCxnSpPr>
          <p:spPr>
            <a:xfrm flipH="1" flipV="1">
              <a:off x="4753078" y="3046096"/>
              <a:ext cx="100384" cy="2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FDBBF73-772F-37BE-1C01-C2DB0ECA805A}"/>
              </a:ext>
            </a:extLst>
          </p:cNvPr>
          <p:cNvGrpSpPr/>
          <p:nvPr/>
        </p:nvGrpSpPr>
        <p:grpSpPr>
          <a:xfrm flipV="1">
            <a:off x="4480453" y="1807739"/>
            <a:ext cx="274320" cy="76200"/>
            <a:chOff x="5033963" y="2519363"/>
            <a:chExt cx="274320" cy="76200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90BDF119-79BC-900E-5A6F-72C1263C7AA6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7C3B2001-FF18-D0D9-CDBE-B2CB16628726}"/>
                </a:ext>
              </a:extLst>
            </p:cNvPr>
            <p:cNvCxnSpPr>
              <a:cxnSpLocks/>
              <a:stCxn id="346" idx="1"/>
              <a:endCxn id="346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3834D950-788B-E774-444E-D0E8EE52C3DB}"/>
                </a:ext>
              </a:extLst>
            </p:cNvPr>
            <p:cNvCxnSpPr>
              <a:cxnSpLocks/>
              <a:stCxn id="349" idx="0"/>
              <a:endCxn id="34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C15102-B7E9-8286-883C-B8945F54B66C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A4DBEEB-E1E2-3F9A-38C5-FD54012D8EFE}"/>
              </a:ext>
            </a:extLst>
          </p:cNvPr>
          <p:cNvGrpSpPr/>
          <p:nvPr/>
        </p:nvGrpSpPr>
        <p:grpSpPr>
          <a:xfrm flipV="1">
            <a:off x="4113242" y="1874415"/>
            <a:ext cx="182880" cy="457200"/>
            <a:chOff x="4111547" y="2519363"/>
            <a:chExt cx="228604" cy="833436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7B85B2EF-692D-BBBC-9220-2C46D006967D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28893B14-35F4-DEB9-8262-BD0ED5DE867F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1D88849-6A94-0464-008A-6C0026CAC3B3}"/>
              </a:ext>
            </a:extLst>
          </p:cNvPr>
          <p:cNvGrpSpPr/>
          <p:nvPr/>
        </p:nvGrpSpPr>
        <p:grpSpPr>
          <a:xfrm>
            <a:off x="4196984" y="2367965"/>
            <a:ext cx="274320" cy="76200"/>
            <a:chOff x="5033963" y="2519363"/>
            <a:chExt cx="274320" cy="76200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A292258-ADC1-F171-ED75-33A4EECB0558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FA947D07-A3B9-0AFA-6AB0-CEE56E3AA250}"/>
                </a:ext>
              </a:extLst>
            </p:cNvPr>
            <p:cNvCxnSpPr>
              <a:cxnSpLocks/>
              <a:stCxn id="340" idx="1"/>
              <a:endCxn id="340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FD3C1A88-52CA-BACC-E1E2-910EAFA7F268}"/>
                </a:ext>
              </a:extLst>
            </p:cNvPr>
            <p:cNvCxnSpPr>
              <a:cxnSpLocks/>
              <a:stCxn id="343" idx="0"/>
              <a:endCxn id="343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7989417-0A87-D7EF-CEBD-FE4860BB04A0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55EBBF7A-7793-FDEF-8B84-8A2E200AB99F}"/>
              </a:ext>
            </a:extLst>
          </p:cNvPr>
          <p:cNvGrpSpPr/>
          <p:nvPr/>
        </p:nvGrpSpPr>
        <p:grpSpPr>
          <a:xfrm flipV="1">
            <a:off x="4390815" y="1874415"/>
            <a:ext cx="182880" cy="457200"/>
            <a:chOff x="4111547" y="2519363"/>
            <a:chExt cx="228604" cy="833436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3E891AE-F4BE-78CB-8DE5-5EC227C90A70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Isosceles Triangle 338">
              <a:extLst>
                <a:ext uri="{FF2B5EF4-FFF2-40B4-BE49-F238E27FC236}">
                  <a16:creationId xmlns:a16="http://schemas.microsoft.com/office/drawing/2014/main" id="{A33B6B29-364F-4B92-E2F3-4C3F1C2B0E5F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A710543-F647-92FF-84C4-F1180198F9D4}"/>
              </a:ext>
            </a:extLst>
          </p:cNvPr>
          <p:cNvGrpSpPr/>
          <p:nvPr/>
        </p:nvGrpSpPr>
        <p:grpSpPr>
          <a:xfrm flipV="1">
            <a:off x="4360335" y="2236706"/>
            <a:ext cx="137160" cy="169359"/>
            <a:chOff x="5181600" y="2690822"/>
            <a:chExt cx="914400" cy="169359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CB5A0CF6-07F7-7B2B-5F92-6DA01A7694CD}"/>
                </a:ext>
              </a:extLst>
            </p:cNvPr>
            <p:cNvGrpSpPr/>
            <p:nvPr/>
          </p:nvGrpSpPr>
          <p:grpSpPr>
            <a:xfrm>
              <a:off x="5181600" y="2743200"/>
              <a:ext cx="914400" cy="0"/>
              <a:chOff x="5181600" y="2743200"/>
              <a:chExt cx="914400" cy="228600"/>
            </a:xfrm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42B4FA25-D4E3-1715-0287-D5194C0444E4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1C8FBEB7-7637-BB9E-3893-086BD89D522A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E5AEC608-C3CB-4725-D1E0-22DDCAF60346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3" name="Connector: Elbow 332">
              <a:extLst>
                <a:ext uri="{FF2B5EF4-FFF2-40B4-BE49-F238E27FC236}">
                  <a16:creationId xmlns:a16="http://schemas.microsoft.com/office/drawing/2014/main" id="{5A7C1B0A-F0CC-1D7D-618B-E1D8A9C20B0D}"/>
                </a:ext>
              </a:extLst>
            </p:cNvPr>
            <p:cNvCxnSpPr>
              <a:cxnSpLocks/>
              <a:stCxn id="336" idx="2"/>
              <a:endCxn id="339" idx="3"/>
            </p:cNvCxnSpPr>
            <p:nvPr/>
          </p:nvCxnSpPr>
          <p:spPr>
            <a:xfrm rot="16200000" flipH="1">
              <a:off x="5224717" y="2700091"/>
              <a:ext cx="116980" cy="20320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ctor: Elbow 333">
              <a:extLst>
                <a:ext uri="{FF2B5EF4-FFF2-40B4-BE49-F238E27FC236}">
                  <a16:creationId xmlns:a16="http://schemas.microsoft.com/office/drawing/2014/main" id="{D7A780FD-5AE0-EC10-B643-CDA171A9B2BA}"/>
                </a:ext>
              </a:extLst>
            </p:cNvPr>
            <p:cNvCxnSpPr>
              <a:cxnSpLocks/>
              <a:stCxn id="340" idx="3"/>
              <a:endCxn id="337" idx="0"/>
            </p:cNvCxnSpPr>
            <p:nvPr/>
          </p:nvCxnSpPr>
          <p:spPr>
            <a:xfrm>
              <a:off x="5921393" y="2690822"/>
              <a:ext cx="174600" cy="5237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934270A-5EA9-DF2E-EAFE-FA874A94E7E1}"/>
              </a:ext>
            </a:extLst>
          </p:cNvPr>
          <p:cNvGrpSpPr/>
          <p:nvPr/>
        </p:nvGrpSpPr>
        <p:grpSpPr>
          <a:xfrm flipV="1">
            <a:off x="4070775" y="2363917"/>
            <a:ext cx="0" cy="0"/>
            <a:chOff x="5181600" y="2743200"/>
            <a:chExt cx="914400" cy="228600"/>
          </a:xfrm>
        </p:grpSpPr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A79BF461-86AD-DA4B-A74E-8DCE48FE2F0E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933E6FE0-EDD7-C0C4-7A89-1189819D0941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91C4FD7E-996E-3C7A-4C3C-EF75CC39DE43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6" name="Connector: Elbow 295">
            <a:extLst>
              <a:ext uri="{FF2B5EF4-FFF2-40B4-BE49-F238E27FC236}">
                <a16:creationId xmlns:a16="http://schemas.microsoft.com/office/drawing/2014/main" id="{B010065C-9E91-9540-7785-A8C3233284B9}"/>
              </a:ext>
            </a:extLst>
          </p:cNvPr>
          <p:cNvCxnSpPr>
            <a:cxnSpLocks/>
            <a:stCxn id="330" idx="2"/>
            <a:endCxn id="345" idx="3"/>
          </p:cNvCxnSpPr>
          <p:nvPr/>
        </p:nvCxnSpPr>
        <p:spPr>
          <a:xfrm rot="5400000" flipH="1" flipV="1">
            <a:off x="4028404" y="2279078"/>
            <a:ext cx="127210" cy="424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CF800598-2417-A9FB-D5F3-E15079DE2FB9}"/>
              </a:ext>
            </a:extLst>
          </p:cNvPr>
          <p:cNvCxnSpPr>
            <a:cxnSpLocks/>
            <a:stCxn id="340" idx="1"/>
            <a:endCxn id="331" idx="0"/>
          </p:cNvCxnSpPr>
          <p:nvPr/>
        </p:nvCxnSpPr>
        <p:spPr>
          <a:xfrm rot="10800000">
            <a:off x="4070774" y="2363917"/>
            <a:ext cx="126210" cy="4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7DB7550-23D4-5875-860E-70D2D964055F}"/>
              </a:ext>
            </a:extLst>
          </p:cNvPr>
          <p:cNvGrpSpPr/>
          <p:nvPr/>
        </p:nvGrpSpPr>
        <p:grpSpPr>
          <a:xfrm rot="5400000">
            <a:off x="4197461" y="1807743"/>
            <a:ext cx="274320" cy="76200"/>
            <a:chOff x="5033963" y="2519363"/>
            <a:chExt cx="274320" cy="76200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229A5660-5549-31F7-F01E-AC673F5C31A3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22E4B71-8FE2-3FFE-05A3-728A3A125741}"/>
                </a:ext>
              </a:extLst>
            </p:cNvPr>
            <p:cNvCxnSpPr>
              <a:cxnSpLocks/>
              <a:stCxn id="328" idx="1"/>
              <a:endCxn id="328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E94B6C9E-3676-BD91-931A-242CE19F8571}"/>
                </a:ext>
              </a:extLst>
            </p:cNvPr>
            <p:cNvCxnSpPr>
              <a:cxnSpLocks/>
              <a:stCxn id="325" idx="0"/>
              <a:endCxn id="325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B2682FEE-FB37-2879-9443-B2FBBBF2F8B5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24A9C400-57C4-02D3-DB92-92455B11C9A3}"/>
              </a:ext>
            </a:extLst>
          </p:cNvPr>
          <p:cNvGrpSpPr/>
          <p:nvPr/>
        </p:nvGrpSpPr>
        <p:grpSpPr>
          <a:xfrm>
            <a:off x="4360335" y="1336685"/>
            <a:ext cx="137160" cy="0"/>
            <a:chOff x="5181600" y="2743200"/>
            <a:chExt cx="914400" cy="228600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25221E9-42F1-FD9B-DAAF-38E626842497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9F81BA0-5B10-95AC-4CA7-F684C6FEA89E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15C8844-9D2F-5137-123A-69DAB1A52883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77B7AE94-925D-859D-283E-C0E5483B8918}"/>
              </a:ext>
            </a:extLst>
          </p:cNvPr>
          <p:cNvCxnSpPr>
            <a:cxnSpLocks/>
            <a:stCxn id="315" idx="2"/>
            <a:endCxn id="318" idx="3"/>
          </p:cNvCxnSpPr>
          <p:nvPr/>
        </p:nvCxnSpPr>
        <p:spPr>
          <a:xfrm rot="16200000" flipH="1">
            <a:off x="4317086" y="1379936"/>
            <a:ext cx="116980" cy="30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65184C60-D74E-EEE5-AC92-4FFC13192063}"/>
              </a:ext>
            </a:extLst>
          </p:cNvPr>
          <p:cNvCxnSpPr>
            <a:cxnSpLocks/>
            <a:stCxn id="319" idx="3"/>
            <a:endCxn id="316" idx="0"/>
          </p:cNvCxnSpPr>
          <p:nvPr/>
        </p:nvCxnSpPr>
        <p:spPr>
          <a:xfrm>
            <a:off x="4471304" y="1284307"/>
            <a:ext cx="26190" cy="523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6A6BDFFE-64F0-2430-C7FE-E3B7BE1F99C7}"/>
              </a:ext>
            </a:extLst>
          </p:cNvPr>
          <p:cNvGrpSpPr/>
          <p:nvPr/>
        </p:nvGrpSpPr>
        <p:grpSpPr>
          <a:xfrm>
            <a:off x="4070775" y="1246207"/>
            <a:ext cx="502920" cy="569750"/>
            <a:chOff x="4070775" y="1246207"/>
            <a:chExt cx="502920" cy="569750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AAB934BE-804B-ECF3-3F5E-7214D81427E4}"/>
                </a:ext>
              </a:extLst>
            </p:cNvPr>
            <p:cNvGrpSpPr/>
            <p:nvPr/>
          </p:nvGrpSpPr>
          <p:grpSpPr>
            <a:xfrm>
              <a:off x="4113242" y="1358757"/>
              <a:ext cx="182880" cy="457200"/>
              <a:chOff x="4111547" y="2519363"/>
              <a:chExt cx="228604" cy="833436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62B41DF2-ACDD-0C2D-372E-45460D0F4A0E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Isosceles Triangle 323">
                <a:extLst>
                  <a:ext uri="{FF2B5EF4-FFF2-40B4-BE49-F238E27FC236}">
                    <a16:creationId xmlns:a16="http://schemas.microsoft.com/office/drawing/2014/main" id="{A155C195-ACC0-362A-6808-0D24CA119DF8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442D3BA7-3DD4-4396-FFE7-E265CEAE099F}"/>
                </a:ext>
              </a:extLst>
            </p:cNvPr>
            <p:cNvGrpSpPr/>
            <p:nvPr/>
          </p:nvGrpSpPr>
          <p:grpSpPr>
            <a:xfrm flipV="1">
              <a:off x="4196984" y="1246207"/>
              <a:ext cx="274320" cy="76200"/>
              <a:chOff x="5033963" y="2519363"/>
              <a:chExt cx="274320" cy="76200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FA114C94-01AB-C6A7-4B92-2B17435C46F3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86582689-1ADA-06A2-52ED-4CDC6EA34C8E}"/>
                  </a:ext>
                </a:extLst>
              </p:cNvPr>
              <p:cNvCxnSpPr>
                <a:cxnSpLocks/>
                <a:stCxn id="319" idx="1"/>
                <a:endCxn id="319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B4C3D12B-186A-3705-551D-5DC1882D1FD1}"/>
                  </a:ext>
                </a:extLst>
              </p:cNvPr>
              <p:cNvCxnSpPr>
                <a:cxnSpLocks/>
                <a:stCxn id="322" idx="0"/>
                <a:endCxn id="322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6541B9C7-52F5-E0C2-4BCB-F3837A41CF38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87704598-A729-373D-A5A1-8F50F29F2A81}"/>
                </a:ext>
              </a:extLst>
            </p:cNvPr>
            <p:cNvGrpSpPr/>
            <p:nvPr/>
          </p:nvGrpSpPr>
          <p:grpSpPr>
            <a:xfrm>
              <a:off x="4390815" y="1358757"/>
              <a:ext cx="182880" cy="457200"/>
              <a:chOff x="4111547" y="2519363"/>
              <a:chExt cx="228604" cy="833436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78174232-E02C-1455-A916-EF9AC84F68D2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Isosceles Triangle 317">
                <a:extLst>
                  <a:ext uri="{FF2B5EF4-FFF2-40B4-BE49-F238E27FC236}">
                    <a16:creationId xmlns:a16="http://schemas.microsoft.com/office/drawing/2014/main" id="{C30AE53E-401B-02BD-DA52-24561AF267FF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A69EE370-834D-D65A-4CFD-225B2ACE814A}"/>
                </a:ext>
              </a:extLst>
            </p:cNvPr>
            <p:cNvGrpSpPr/>
            <p:nvPr/>
          </p:nvGrpSpPr>
          <p:grpSpPr>
            <a:xfrm>
              <a:off x="4070775" y="1326455"/>
              <a:ext cx="0" cy="0"/>
              <a:chOff x="5181600" y="2743200"/>
              <a:chExt cx="914400" cy="228600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D68F2F9-13A1-5549-7105-E5EA81D787CB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66F8C6C-92C4-F4A1-3D43-256D75B8C1A7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63DB1BB-8A2B-565F-D04A-6E8B7A7B4D07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9A68A2D3-1C99-48F0-0E0B-169E1A98F449}"/>
              </a:ext>
            </a:extLst>
          </p:cNvPr>
          <p:cNvCxnSpPr>
            <a:cxnSpLocks/>
            <a:stCxn id="309" idx="2"/>
            <a:endCxn id="324" idx="3"/>
          </p:cNvCxnSpPr>
          <p:nvPr/>
        </p:nvCxnSpPr>
        <p:spPr>
          <a:xfrm rot="16200000" flipH="1">
            <a:off x="4028404" y="1368827"/>
            <a:ext cx="127210" cy="424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E2DBE958-49C8-7D53-E56A-ECAE2D45DC86}"/>
              </a:ext>
            </a:extLst>
          </p:cNvPr>
          <p:cNvCxnSpPr>
            <a:cxnSpLocks/>
            <a:stCxn id="319" idx="1"/>
            <a:endCxn id="310" idx="0"/>
          </p:cNvCxnSpPr>
          <p:nvPr/>
        </p:nvCxnSpPr>
        <p:spPr>
          <a:xfrm rot="10800000" flipV="1">
            <a:off x="4070774" y="1284307"/>
            <a:ext cx="126210" cy="4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ctor: Elbow 305">
            <a:extLst>
              <a:ext uri="{FF2B5EF4-FFF2-40B4-BE49-F238E27FC236}">
                <a16:creationId xmlns:a16="http://schemas.microsoft.com/office/drawing/2014/main" id="{1D37A1BC-C0F5-63EA-AE9A-6D00F38FE510}"/>
              </a:ext>
            </a:extLst>
          </p:cNvPr>
          <p:cNvCxnSpPr>
            <a:cxnSpLocks/>
            <a:stCxn id="343" idx="0"/>
            <a:endCxn id="328" idx="3"/>
          </p:cNvCxnSpPr>
          <p:nvPr/>
        </p:nvCxnSpPr>
        <p:spPr>
          <a:xfrm rot="5400000" flipH="1" flipV="1">
            <a:off x="4141901" y="2175246"/>
            <a:ext cx="384962" cy="4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411D61EE-7CAA-F48A-517D-104D7BA605DD}"/>
              </a:ext>
            </a:extLst>
          </p:cNvPr>
          <p:cNvCxnSpPr>
            <a:cxnSpLocks/>
            <a:stCxn id="328" idx="1"/>
            <a:endCxn id="322" idx="0"/>
          </p:cNvCxnSpPr>
          <p:nvPr/>
        </p:nvCxnSpPr>
        <p:spPr>
          <a:xfrm rot="16200000" flipV="1">
            <a:off x="4141245" y="1515306"/>
            <a:ext cx="386276" cy="4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D184791-A5A1-EE6D-5805-B158A4A375C1}"/>
              </a:ext>
            </a:extLst>
          </p:cNvPr>
          <p:cNvGrpSpPr/>
          <p:nvPr/>
        </p:nvGrpSpPr>
        <p:grpSpPr>
          <a:xfrm flipH="1" flipV="1">
            <a:off x="4654183" y="1243350"/>
            <a:ext cx="502921" cy="1197958"/>
            <a:chOff x="4069079" y="2447770"/>
            <a:chExt cx="502921" cy="1197958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A623520-0F93-2474-C33C-C0E3D2481674}"/>
                </a:ext>
              </a:extLst>
            </p:cNvPr>
            <p:cNvGrpSpPr/>
            <p:nvPr/>
          </p:nvGrpSpPr>
          <p:grpSpPr>
            <a:xfrm>
              <a:off x="4111547" y="2560320"/>
              <a:ext cx="182880" cy="457200"/>
              <a:chOff x="4111547" y="2519363"/>
              <a:chExt cx="228604" cy="83343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D09CAE71-823E-D383-8BE5-8B14B77AD441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Isosceles Triangle 289">
                <a:extLst>
                  <a:ext uri="{FF2B5EF4-FFF2-40B4-BE49-F238E27FC236}">
                    <a16:creationId xmlns:a16="http://schemas.microsoft.com/office/drawing/2014/main" id="{7C6C371B-61AA-F879-822A-A06A353B0C9C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B3708253-3985-2978-F680-9DFB175A5965}"/>
                </a:ext>
              </a:extLst>
            </p:cNvPr>
            <p:cNvGrpSpPr/>
            <p:nvPr/>
          </p:nvGrpSpPr>
          <p:grpSpPr>
            <a:xfrm flipV="1">
              <a:off x="4195289" y="2447770"/>
              <a:ext cx="274320" cy="76200"/>
              <a:chOff x="5033963" y="2519363"/>
              <a:chExt cx="274320" cy="76200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F0EAA9BC-D2A9-47A4-0756-9A999D1CB82F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6D40AFB3-88EF-FE1C-A19E-2918C744E692}"/>
                  </a:ext>
                </a:extLst>
              </p:cNvPr>
              <p:cNvCxnSpPr>
                <a:cxnSpLocks/>
                <a:stCxn id="285" idx="1"/>
                <a:endCxn id="285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76168A08-0073-8A7A-F7A8-FCEC9357DF4C}"/>
                  </a:ext>
                </a:extLst>
              </p:cNvPr>
              <p:cNvCxnSpPr>
                <a:cxnSpLocks/>
                <a:stCxn id="288" idx="0"/>
                <a:endCxn id="288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167B992F-A1B9-266C-5258-1872B2A035CB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A773EFC8-7054-F199-47EE-D7979CC46EB2}"/>
                </a:ext>
              </a:extLst>
            </p:cNvPr>
            <p:cNvGrpSpPr/>
            <p:nvPr/>
          </p:nvGrpSpPr>
          <p:grpSpPr>
            <a:xfrm>
              <a:off x="4389120" y="2560320"/>
              <a:ext cx="182880" cy="457200"/>
              <a:chOff x="4111547" y="2519363"/>
              <a:chExt cx="228604" cy="833436"/>
            </a:xfrm>
          </p:grpSpPr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5F63FBA-F9C9-9478-D2EE-B7F7E987E57A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Isosceles Triangle 283">
                <a:extLst>
                  <a:ext uri="{FF2B5EF4-FFF2-40B4-BE49-F238E27FC236}">
                    <a16:creationId xmlns:a16="http://schemas.microsoft.com/office/drawing/2014/main" id="{C11D0C5C-49FF-AC39-17AB-952949722AC1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1CAD6D4-A6F8-AF0C-C6BB-ED72515D84C0}"/>
                </a:ext>
              </a:extLst>
            </p:cNvPr>
            <p:cNvGrpSpPr/>
            <p:nvPr/>
          </p:nvGrpSpPr>
          <p:grpSpPr>
            <a:xfrm>
              <a:off x="4358640" y="2485870"/>
              <a:ext cx="137160" cy="169359"/>
              <a:chOff x="5181600" y="2690822"/>
              <a:chExt cx="914400" cy="169359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99B6790D-12B2-5613-0A92-3863DD36679F}"/>
                  </a:ext>
                </a:extLst>
              </p:cNvPr>
              <p:cNvGrpSpPr/>
              <p:nvPr/>
            </p:nvGrpSpPr>
            <p:grpSpPr>
              <a:xfrm>
                <a:off x="5181600" y="2743200"/>
                <a:ext cx="914400" cy="0"/>
                <a:chOff x="5181600" y="2743200"/>
                <a:chExt cx="914400" cy="228600"/>
              </a:xfrm>
            </p:grpSpPr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D3466D84-F64A-ACEE-D0DD-D98CE38B1368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914400" cy="2286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2F452B0-24CB-101A-F4D6-B04837F6731B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C6A6127-F2DA-2A7F-5FF7-35291EA105F3}"/>
                    </a:ext>
                  </a:extLst>
                </p:cNvPr>
                <p:cNvSpPr/>
                <p:nvPr/>
              </p:nvSpPr>
              <p:spPr>
                <a:xfrm flipH="1">
                  <a:off x="6095999" y="28575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8" name="Connector: Elbow 277">
                <a:extLst>
                  <a:ext uri="{FF2B5EF4-FFF2-40B4-BE49-F238E27FC236}">
                    <a16:creationId xmlns:a16="http://schemas.microsoft.com/office/drawing/2014/main" id="{95E22542-AE6A-A45E-B369-785EDBA1E42B}"/>
                  </a:ext>
                </a:extLst>
              </p:cNvPr>
              <p:cNvCxnSpPr>
                <a:cxnSpLocks/>
                <a:stCxn id="281" idx="2"/>
                <a:endCxn id="284" idx="3"/>
              </p:cNvCxnSpPr>
              <p:nvPr/>
            </p:nvCxnSpPr>
            <p:spPr>
              <a:xfrm rot="16200000" flipH="1">
                <a:off x="5224717" y="2700091"/>
                <a:ext cx="116980" cy="203200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nector: Elbow 278">
                <a:extLst>
                  <a:ext uri="{FF2B5EF4-FFF2-40B4-BE49-F238E27FC236}">
                    <a16:creationId xmlns:a16="http://schemas.microsoft.com/office/drawing/2014/main" id="{8FA8A9B7-E0EA-F871-7F5C-D71D42335250}"/>
                  </a:ext>
                </a:extLst>
              </p:cNvPr>
              <p:cNvCxnSpPr>
                <a:cxnSpLocks/>
                <a:stCxn id="285" idx="3"/>
                <a:endCxn id="282" idx="0"/>
              </p:cNvCxnSpPr>
              <p:nvPr/>
            </p:nvCxnSpPr>
            <p:spPr>
              <a:xfrm>
                <a:off x="5921393" y="2690822"/>
                <a:ext cx="174600" cy="5237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ADB4C417-629A-4534-9E81-59F85E520845}"/>
                </a:ext>
              </a:extLst>
            </p:cNvPr>
            <p:cNvGrpSpPr/>
            <p:nvPr/>
          </p:nvGrpSpPr>
          <p:grpSpPr>
            <a:xfrm>
              <a:off x="4069080" y="2528018"/>
              <a:ext cx="0" cy="0"/>
              <a:chOff x="5181600" y="2743200"/>
              <a:chExt cx="914400" cy="228600"/>
            </a:xfrm>
          </p:grpSpPr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26240449-4384-0E6D-03C8-6C9C2179C772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052F23F4-336F-EAE5-2164-8D56DA95E624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EA2FE273-AA88-87DC-7A79-1A788FA4B847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1" name="Connector: Elbow 240">
              <a:extLst>
                <a:ext uri="{FF2B5EF4-FFF2-40B4-BE49-F238E27FC236}">
                  <a16:creationId xmlns:a16="http://schemas.microsoft.com/office/drawing/2014/main" id="{82A7D35E-F050-C98F-FEAB-2FF4C23F91C6}"/>
                </a:ext>
              </a:extLst>
            </p:cNvPr>
            <p:cNvCxnSpPr>
              <a:cxnSpLocks/>
              <a:stCxn id="275" idx="2"/>
              <a:endCxn id="290" idx="3"/>
            </p:cNvCxnSpPr>
            <p:nvPr/>
          </p:nvCxnSpPr>
          <p:spPr>
            <a:xfrm rot="16200000" flipH="1">
              <a:off x="4026709" y="2570390"/>
              <a:ext cx="127210" cy="4246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ctor: Elbow 241">
              <a:extLst>
                <a:ext uri="{FF2B5EF4-FFF2-40B4-BE49-F238E27FC236}">
                  <a16:creationId xmlns:a16="http://schemas.microsoft.com/office/drawing/2014/main" id="{BC7433B6-79B0-9453-0CD7-503397C1C635}"/>
                </a:ext>
              </a:extLst>
            </p:cNvPr>
            <p:cNvCxnSpPr>
              <a:cxnSpLocks/>
              <a:stCxn id="285" idx="1"/>
              <a:endCxn id="276" idx="0"/>
            </p:cNvCxnSpPr>
            <p:nvPr/>
          </p:nvCxnSpPr>
          <p:spPr>
            <a:xfrm rot="10800000" flipV="1">
              <a:off x="4069079" y="2485870"/>
              <a:ext cx="126210" cy="4214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896426E-20F9-6F33-107C-B175F8F05214}"/>
                </a:ext>
              </a:extLst>
            </p:cNvPr>
            <p:cNvGrpSpPr/>
            <p:nvPr/>
          </p:nvGrpSpPr>
          <p:grpSpPr>
            <a:xfrm rot="16200000" flipV="1">
              <a:off x="4195766" y="3007992"/>
              <a:ext cx="274320" cy="76200"/>
              <a:chOff x="5033963" y="2519363"/>
              <a:chExt cx="274320" cy="76200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112C1830-9217-B7F1-F63C-F411DD02B642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FF6F3CB6-AEBE-F420-3C3E-B4607122EB28}"/>
                  </a:ext>
                </a:extLst>
              </p:cNvPr>
              <p:cNvCxnSpPr>
                <a:cxnSpLocks/>
                <a:stCxn id="273" idx="1"/>
                <a:endCxn id="273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CB0EC642-6660-ABA1-BED0-48BBCD34A351}"/>
                  </a:ext>
                </a:extLst>
              </p:cNvPr>
              <p:cNvCxnSpPr>
                <a:cxnSpLocks/>
                <a:stCxn id="270" idx="0"/>
                <a:endCxn id="270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E055084A-C43C-857A-134C-B38E895CC087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18029C8-1278-0617-BC05-69D9389312A2}"/>
                </a:ext>
              </a:extLst>
            </p:cNvPr>
            <p:cNvGrpSpPr/>
            <p:nvPr/>
          </p:nvGrpSpPr>
          <p:grpSpPr>
            <a:xfrm flipV="1">
              <a:off x="4111547" y="3075978"/>
              <a:ext cx="182880" cy="457200"/>
              <a:chOff x="4111547" y="2519363"/>
              <a:chExt cx="228604" cy="83343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B65B7377-E0BA-4DD1-20EB-AC8ECA51D845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Isosceles Triangle 268">
                <a:extLst>
                  <a:ext uri="{FF2B5EF4-FFF2-40B4-BE49-F238E27FC236}">
                    <a16:creationId xmlns:a16="http://schemas.microsoft.com/office/drawing/2014/main" id="{05294E2D-E77D-126D-9889-BE9481D5196C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379B49C2-08EB-0BE7-1D6E-3C71181E453C}"/>
                </a:ext>
              </a:extLst>
            </p:cNvPr>
            <p:cNvGrpSpPr/>
            <p:nvPr/>
          </p:nvGrpSpPr>
          <p:grpSpPr>
            <a:xfrm>
              <a:off x="4195289" y="3569528"/>
              <a:ext cx="274320" cy="76200"/>
              <a:chOff x="5033963" y="2519363"/>
              <a:chExt cx="274320" cy="76200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7840E2F9-7379-55EA-C377-32E066DD1496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D326ACB0-356B-1379-4EF9-A767485A4475}"/>
                  </a:ext>
                </a:extLst>
              </p:cNvPr>
              <p:cNvCxnSpPr>
                <a:cxnSpLocks/>
                <a:stCxn id="264" idx="1"/>
                <a:endCxn id="264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1E5CA9F4-6FAA-7CA4-4769-2931F459746B}"/>
                  </a:ext>
                </a:extLst>
              </p:cNvPr>
              <p:cNvCxnSpPr>
                <a:cxnSpLocks/>
                <a:stCxn id="267" idx="0"/>
                <a:endCxn id="267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AB9FC914-A48C-9BD0-8CF4-7C7F290E684B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0B60955B-66E3-CFC6-015F-35FB1940A6DC}"/>
                </a:ext>
              </a:extLst>
            </p:cNvPr>
            <p:cNvGrpSpPr/>
            <p:nvPr/>
          </p:nvGrpSpPr>
          <p:grpSpPr>
            <a:xfrm flipV="1">
              <a:off x="4389120" y="3075978"/>
              <a:ext cx="182880" cy="457200"/>
              <a:chOff x="4111547" y="2519363"/>
              <a:chExt cx="228604" cy="83343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B9FEF80-4219-0E8F-CE54-9BC893C34512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Isosceles Triangle 262">
                <a:extLst>
                  <a:ext uri="{FF2B5EF4-FFF2-40B4-BE49-F238E27FC236}">
                    <a16:creationId xmlns:a16="http://schemas.microsoft.com/office/drawing/2014/main" id="{9809D623-3DF1-EDFF-65ED-4941BA8744E6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9BCA96EB-76DC-AE09-26F8-D01FD627A665}"/>
                </a:ext>
              </a:extLst>
            </p:cNvPr>
            <p:cNvGrpSpPr/>
            <p:nvPr/>
          </p:nvGrpSpPr>
          <p:grpSpPr>
            <a:xfrm flipV="1">
              <a:off x="4358640" y="3438269"/>
              <a:ext cx="137160" cy="169359"/>
              <a:chOff x="5181600" y="2690822"/>
              <a:chExt cx="914400" cy="169359"/>
            </a:xfrm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2708A580-5E84-761F-C61D-D1EBD5315EC1}"/>
                  </a:ext>
                </a:extLst>
              </p:cNvPr>
              <p:cNvGrpSpPr/>
              <p:nvPr/>
            </p:nvGrpSpPr>
            <p:grpSpPr>
              <a:xfrm>
                <a:off x="5181600" y="2743200"/>
                <a:ext cx="914400" cy="0"/>
                <a:chOff x="5181600" y="2743200"/>
                <a:chExt cx="914400" cy="228600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11759CC2-6B6C-C7F6-1634-2319353BCC92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914400" cy="2286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A37006C3-1955-AAF5-E98E-ABD614351D2E}"/>
                    </a:ext>
                  </a:extLst>
                </p:cNvPr>
                <p:cNvSpPr/>
                <p:nvPr/>
              </p:nvSpPr>
              <p:spPr>
                <a:xfrm>
                  <a:off x="5181600" y="27432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493EDADD-B68D-7CD5-9C23-4B65366D4FE0}"/>
                    </a:ext>
                  </a:extLst>
                </p:cNvPr>
                <p:cNvSpPr/>
                <p:nvPr/>
              </p:nvSpPr>
              <p:spPr>
                <a:xfrm flipH="1">
                  <a:off x="6095999" y="2857500"/>
                  <a:ext cx="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57" name="Connector: Elbow 256">
                <a:extLst>
                  <a:ext uri="{FF2B5EF4-FFF2-40B4-BE49-F238E27FC236}">
                    <a16:creationId xmlns:a16="http://schemas.microsoft.com/office/drawing/2014/main" id="{FDB09B15-84C4-BA80-F448-A31DC322B88E}"/>
                  </a:ext>
                </a:extLst>
              </p:cNvPr>
              <p:cNvCxnSpPr>
                <a:cxnSpLocks/>
                <a:stCxn id="260" idx="2"/>
                <a:endCxn id="263" idx="3"/>
              </p:cNvCxnSpPr>
              <p:nvPr/>
            </p:nvCxnSpPr>
            <p:spPr>
              <a:xfrm rot="16200000" flipH="1">
                <a:off x="5224717" y="2700091"/>
                <a:ext cx="116980" cy="203200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nector: Elbow 257">
                <a:extLst>
                  <a:ext uri="{FF2B5EF4-FFF2-40B4-BE49-F238E27FC236}">
                    <a16:creationId xmlns:a16="http://schemas.microsoft.com/office/drawing/2014/main" id="{E3ED9F65-5E1C-BE80-033B-897EB3CA4881}"/>
                  </a:ext>
                </a:extLst>
              </p:cNvPr>
              <p:cNvCxnSpPr>
                <a:cxnSpLocks/>
                <a:stCxn id="264" idx="3"/>
                <a:endCxn id="261" idx="0"/>
              </p:cNvCxnSpPr>
              <p:nvPr/>
            </p:nvCxnSpPr>
            <p:spPr>
              <a:xfrm>
                <a:off x="5921393" y="2690822"/>
                <a:ext cx="174600" cy="5237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5C299A9-D991-5E5F-1B9F-41FB86753D5F}"/>
                </a:ext>
              </a:extLst>
            </p:cNvPr>
            <p:cNvGrpSpPr/>
            <p:nvPr/>
          </p:nvGrpSpPr>
          <p:grpSpPr>
            <a:xfrm flipV="1">
              <a:off x="4069080" y="3565480"/>
              <a:ext cx="0" cy="0"/>
              <a:chOff x="5181600" y="2743200"/>
              <a:chExt cx="914400" cy="228600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492C5A6-FED3-4D58-B52A-D13A29144271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31B722D1-7D4D-3972-E3B8-029037E27FDC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420BEE67-CFB0-CE02-5773-886D3E874D6E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9" name="Connector: Elbow 248">
              <a:extLst>
                <a:ext uri="{FF2B5EF4-FFF2-40B4-BE49-F238E27FC236}">
                  <a16:creationId xmlns:a16="http://schemas.microsoft.com/office/drawing/2014/main" id="{1BE412B3-EBAF-09F4-539D-82BB49BDED79}"/>
                </a:ext>
              </a:extLst>
            </p:cNvPr>
            <p:cNvCxnSpPr>
              <a:cxnSpLocks/>
              <a:stCxn id="254" idx="2"/>
              <a:endCxn id="269" idx="3"/>
            </p:cNvCxnSpPr>
            <p:nvPr/>
          </p:nvCxnSpPr>
          <p:spPr>
            <a:xfrm rot="5400000" flipH="1" flipV="1">
              <a:off x="4026709" y="3480641"/>
              <a:ext cx="127210" cy="4246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ctor: Elbow 249">
              <a:extLst>
                <a:ext uri="{FF2B5EF4-FFF2-40B4-BE49-F238E27FC236}">
                  <a16:creationId xmlns:a16="http://schemas.microsoft.com/office/drawing/2014/main" id="{7414327C-F6DF-B2C9-9E9B-1FBD7B8419D7}"/>
                </a:ext>
              </a:extLst>
            </p:cNvPr>
            <p:cNvCxnSpPr>
              <a:cxnSpLocks/>
              <a:stCxn id="264" idx="1"/>
              <a:endCxn id="255" idx="0"/>
            </p:cNvCxnSpPr>
            <p:nvPr/>
          </p:nvCxnSpPr>
          <p:spPr>
            <a:xfrm rot="10800000">
              <a:off x="4069079" y="3565480"/>
              <a:ext cx="126210" cy="4214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ctor: Elbow 250">
              <a:extLst>
                <a:ext uri="{FF2B5EF4-FFF2-40B4-BE49-F238E27FC236}">
                  <a16:creationId xmlns:a16="http://schemas.microsoft.com/office/drawing/2014/main" id="{BC609918-D4FA-CDCE-07A2-B1EA6FE1C436}"/>
                </a:ext>
              </a:extLst>
            </p:cNvPr>
            <p:cNvCxnSpPr>
              <a:cxnSpLocks/>
              <a:stCxn id="288" idx="0"/>
              <a:endCxn id="273" idx="3"/>
            </p:cNvCxnSpPr>
            <p:nvPr/>
          </p:nvCxnSpPr>
          <p:spPr>
            <a:xfrm rot="16200000" flipH="1">
              <a:off x="4140206" y="2716212"/>
              <a:ext cx="384962" cy="47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ctor: Elbow 251">
              <a:extLst>
                <a:ext uri="{FF2B5EF4-FFF2-40B4-BE49-F238E27FC236}">
                  <a16:creationId xmlns:a16="http://schemas.microsoft.com/office/drawing/2014/main" id="{10C3181E-684D-9E7E-76DD-DDCEA4BA578D}"/>
                </a:ext>
              </a:extLst>
            </p:cNvPr>
            <p:cNvCxnSpPr>
              <a:cxnSpLocks/>
              <a:stCxn id="273" idx="1"/>
              <a:endCxn id="267" idx="0"/>
            </p:cNvCxnSpPr>
            <p:nvPr/>
          </p:nvCxnSpPr>
          <p:spPr>
            <a:xfrm rot="5400000">
              <a:off x="4139550" y="3376152"/>
              <a:ext cx="386276" cy="47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2C524BE-A5D1-5B29-5388-6B5278387C27}"/>
              </a:ext>
            </a:extLst>
          </p:cNvPr>
          <p:cNvCxnSpPr>
            <a:cxnSpLocks/>
            <a:stCxn id="328" idx="0"/>
            <a:endCxn id="346" idx="1"/>
          </p:cNvCxnSpPr>
          <p:nvPr/>
        </p:nvCxnSpPr>
        <p:spPr>
          <a:xfrm flipV="1">
            <a:off x="4372721" y="1845839"/>
            <a:ext cx="107732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3073FDD-56EE-AD0C-3733-E902B3883402}"/>
              </a:ext>
            </a:extLst>
          </p:cNvPr>
          <p:cNvCxnSpPr>
            <a:cxnSpLocks/>
            <a:stCxn id="273" idx="0"/>
            <a:endCxn id="346" idx="3"/>
          </p:cNvCxnSpPr>
          <p:nvPr/>
        </p:nvCxnSpPr>
        <p:spPr>
          <a:xfrm flipH="1">
            <a:off x="4754773" y="1842986"/>
            <a:ext cx="100384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6A9E83A4-866C-E1A4-A376-569711186D0B}"/>
              </a:ext>
            </a:extLst>
          </p:cNvPr>
          <p:cNvCxnSpPr>
            <a:cxnSpLocks/>
            <a:stCxn id="349" idx="0"/>
            <a:endCxn id="103" idx="1"/>
          </p:cNvCxnSpPr>
          <p:nvPr/>
        </p:nvCxnSpPr>
        <p:spPr>
          <a:xfrm>
            <a:off x="4617613" y="1883939"/>
            <a:ext cx="7568" cy="42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8253CE2-1ECC-0064-40CD-DA5A1B38A7C9}"/>
              </a:ext>
            </a:extLst>
          </p:cNvPr>
          <p:cNvCxnSpPr>
            <a:cxnSpLocks/>
            <a:stCxn id="99" idx="0"/>
            <a:endCxn id="103" idx="3"/>
          </p:cNvCxnSpPr>
          <p:nvPr/>
        </p:nvCxnSpPr>
        <p:spPr>
          <a:xfrm flipV="1">
            <a:off x="4617614" y="2583127"/>
            <a:ext cx="7567" cy="424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6C858F8-7461-BA63-EAAB-39C5B56CC2D4}"/>
              </a:ext>
            </a:extLst>
          </p:cNvPr>
          <p:cNvGrpSpPr/>
          <p:nvPr/>
        </p:nvGrpSpPr>
        <p:grpSpPr>
          <a:xfrm flipH="1">
            <a:off x="5248698" y="1243350"/>
            <a:ext cx="1086331" cy="2405235"/>
            <a:chOff x="4069078" y="1243350"/>
            <a:chExt cx="1086331" cy="2405235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B2D70405-8C6A-C412-E361-1E67D42E00B6}"/>
                </a:ext>
              </a:extLst>
            </p:cNvPr>
            <p:cNvGrpSpPr/>
            <p:nvPr/>
          </p:nvGrpSpPr>
          <p:grpSpPr>
            <a:xfrm rot="5400000">
              <a:off x="4486325" y="2407867"/>
              <a:ext cx="274320" cy="76200"/>
              <a:chOff x="5033963" y="2519363"/>
              <a:chExt cx="274320" cy="7620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F3AA8157-1F41-C4EB-C1FD-CFD68481666A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3" name="Straight Arrow Connector 602">
                <a:extLst>
                  <a:ext uri="{FF2B5EF4-FFF2-40B4-BE49-F238E27FC236}">
                    <a16:creationId xmlns:a16="http://schemas.microsoft.com/office/drawing/2014/main" id="{3A43C9DA-6D32-4527-569E-092CCD71EE27}"/>
                  </a:ext>
                </a:extLst>
              </p:cNvPr>
              <p:cNvCxnSpPr>
                <a:cxnSpLocks/>
                <a:stCxn id="602" idx="1"/>
                <a:endCxn id="602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>
                <a:extLst>
                  <a:ext uri="{FF2B5EF4-FFF2-40B4-BE49-F238E27FC236}">
                    <a16:creationId xmlns:a16="http://schemas.microsoft.com/office/drawing/2014/main" id="{31952F6A-9D71-2C80-4187-2E02C5E6F865}"/>
                  </a:ext>
                </a:extLst>
              </p:cNvPr>
              <p:cNvCxnSpPr>
                <a:cxnSpLocks/>
                <a:stCxn id="605" idx="0"/>
                <a:endCxn id="605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D0BA2EFE-F9A5-3944-36AF-82B932023224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3FB64AD6-4DFE-797F-EFA9-22334FA63F1F}"/>
                </a:ext>
              </a:extLst>
            </p:cNvPr>
            <p:cNvGrpSpPr/>
            <p:nvPr/>
          </p:nvGrpSpPr>
          <p:grpSpPr>
            <a:xfrm>
              <a:off x="4069079" y="2447770"/>
              <a:ext cx="1086330" cy="1200815"/>
              <a:chOff x="4069079" y="2447770"/>
              <a:chExt cx="1086330" cy="1200815"/>
            </a:xfrm>
          </p:grpSpPr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C0693E95-5B91-5FDD-E18B-9BE712F3F3BA}"/>
                  </a:ext>
                </a:extLst>
              </p:cNvPr>
              <p:cNvGrpSpPr/>
              <p:nvPr/>
            </p:nvGrpSpPr>
            <p:grpSpPr>
              <a:xfrm>
                <a:off x="4478758" y="3007996"/>
                <a:ext cx="274320" cy="76200"/>
                <a:chOff x="5033963" y="2519363"/>
                <a:chExt cx="274320" cy="76200"/>
              </a:xfrm>
            </p:grpSpPr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71673558-8060-C1CA-650F-0F8FD952FC00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9" name="Straight Arrow Connector 598">
                  <a:extLst>
                    <a:ext uri="{FF2B5EF4-FFF2-40B4-BE49-F238E27FC236}">
                      <a16:creationId xmlns:a16="http://schemas.microsoft.com/office/drawing/2014/main" id="{4309D2F9-91B2-5318-EEC6-263FC6853024}"/>
                    </a:ext>
                  </a:extLst>
                </p:cNvPr>
                <p:cNvCxnSpPr>
                  <a:cxnSpLocks/>
                  <a:stCxn id="598" idx="1"/>
                  <a:endCxn id="598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Arrow Connector 599">
                  <a:extLst>
                    <a:ext uri="{FF2B5EF4-FFF2-40B4-BE49-F238E27FC236}">
                      <a16:creationId xmlns:a16="http://schemas.microsoft.com/office/drawing/2014/main" id="{70939909-1B48-9E88-9139-AAE1A96980F8}"/>
                    </a:ext>
                  </a:extLst>
                </p:cNvPr>
                <p:cNvCxnSpPr>
                  <a:cxnSpLocks/>
                  <a:stCxn id="601" idx="0"/>
                  <a:endCxn id="601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957AB8BB-4741-257C-4EB8-B130D982158C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3230C723-5E3C-0AA7-1856-DE7B0DFB99B6}"/>
                  </a:ext>
                </a:extLst>
              </p:cNvPr>
              <p:cNvGrpSpPr/>
              <p:nvPr/>
            </p:nvGrpSpPr>
            <p:grpSpPr>
              <a:xfrm>
                <a:off x="4069079" y="2447770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569F3283-0442-F2D5-71C6-F3B278082971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C2C59291-02EE-A283-A748-C110726B9E4D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7" name="Isosceles Triangle 596">
                    <a:extLst>
                      <a:ext uri="{FF2B5EF4-FFF2-40B4-BE49-F238E27FC236}">
                        <a16:creationId xmlns:a16="http://schemas.microsoft.com/office/drawing/2014/main" id="{E46A7663-53D0-B15C-5274-06A94494F1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42977DC5-E681-A940-D9DB-10B23E75C5A1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1BDA6B39-D08C-AF71-3179-34D3DB23A5DF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3" name="Straight Arrow Connector 592">
                    <a:extLst>
                      <a:ext uri="{FF2B5EF4-FFF2-40B4-BE49-F238E27FC236}">
                        <a16:creationId xmlns:a16="http://schemas.microsoft.com/office/drawing/2014/main" id="{B500CDFD-B300-D3B8-F056-BD913ACB4D30}"/>
                      </a:ext>
                    </a:extLst>
                  </p:cNvPr>
                  <p:cNvCxnSpPr>
                    <a:cxnSpLocks/>
                    <a:stCxn id="592" idx="1"/>
                    <a:endCxn id="592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4" name="Straight Arrow Connector 593">
                    <a:extLst>
                      <a:ext uri="{FF2B5EF4-FFF2-40B4-BE49-F238E27FC236}">
                        <a16:creationId xmlns:a16="http://schemas.microsoft.com/office/drawing/2014/main" id="{55C0D9AE-5977-DFAF-CC2B-260AA6C99840}"/>
                      </a:ext>
                    </a:extLst>
                  </p:cNvPr>
                  <p:cNvCxnSpPr>
                    <a:cxnSpLocks/>
                    <a:stCxn id="595" idx="0"/>
                    <a:endCxn id="595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E9F60FA7-1D49-7DAE-1CEA-E5B4C42239AD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5" name="Group 544">
                  <a:extLst>
                    <a:ext uri="{FF2B5EF4-FFF2-40B4-BE49-F238E27FC236}">
                      <a16:creationId xmlns:a16="http://schemas.microsoft.com/office/drawing/2014/main" id="{BF7151B8-37A6-A089-C6A3-A0408CB93BF0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5050014B-5CD9-DECE-3A0E-C3814A7946C2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1" name="Isosceles Triangle 590">
                    <a:extLst>
                      <a:ext uri="{FF2B5EF4-FFF2-40B4-BE49-F238E27FC236}">
                        <a16:creationId xmlns:a16="http://schemas.microsoft.com/office/drawing/2014/main" id="{8251A6C2-AFCF-99C6-7F94-1A44A64DB9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6" name="Group 545">
                  <a:extLst>
                    <a:ext uri="{FF2B5EF4-FFF2-40B4-BE49-F238E27FC236}">
                      <a16:creationId xmlns:a16="http://schemas.microsoft.com/office/drawing/2014/main" id="{B0A47EF7-B8A5-90F6-A996-5AB81AB00E65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84" name="Group 583">
                    <a:extLst>
                      <a:ext uri="{FF2B5EF4-FFF2-40B4-BE49-F238E27FC236}">
                        <a16:creationId xmlns:a16="http://schemas.microsoft.com/office/drawing/2014/main" id="{1D0839E4-20B6-72D3-B7DC-C675DF21D305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87" name="Rectangle 586">
                      <a:extLst>
                        <a:ext uri="{FF2B5EF4-FFF2-40B4-BE49-F238E27FC236}">
                          <a16:creationId xmlns:a16="http://schemas.microsoft.com/office/drawing/2014/main" id="{4EC0497E-54B6-7691-1156-28024807A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8" name="Rectangle 587">
                      <a:extLst>
                        <a:ext uri="{FF2B5EF4-FFF2-40B4-BE49-F238E27FC236}">
                          <a16:creationId xmlns:a16="http://schemas.microsoft.com/office/drawing/2014/main" id="{F1060301-DF7A-74F8-AC9C-BBF4944C5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9" name="Rectangle 588">
                      <a:extLst>
                        <a:ext uri="{FF2B5EF4-FFF2-40B4-BE49-F238E27FC236}">
                          <a16:creationId xmlns:a16="http://schemas.microsoft.com/office/drawing/2014/main" id="{617478E0-5FFA-BA2C-F9D6-6016EA48BC1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85" name="Connector: Elbow 584">
                    <a:extLst>
                      <a:ext uri="{FF2B5EF4-FFF2-40B4-BE49-F238E27FC236}">
                        <a16:creationId xmlns:a16="http://schemas.microsoft.com/office/drawing/2014/main" id="{FFBD5C3D-3A9F-5C26-E62C-42B67F15F532}"/>
                      </a:ext>
                    </a:extLst>
                  </p:cNvPr>
                  <p:cNvCxnSpPr>
                    <a:cxnSpLocks/>
                    <a:stCxn id="588" idx="2"/>
                    <a:endCxn id="591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Connector: Elbow 585">
                    <a:extLst>
                      <a:ext uri="{FF2B5EF4-FFF2-40B4-BE49-F238E27FC236}">
                        <a16:creationId xmlns:a16="http://schemas.microsoft.com/office/drawing/2014/main" id="{BAE53C3A-84AB-D980-5C21-DF483D588E41}"/>
                      </a:ext>
                    </a:extLst>
                  </p:cNvPr>
                  <p:cNvCxnSpPr>
                    <a:cxnSpLocks/>
                    <a:stCxn id="592" idx="3"/>
                    <a:endCxn id="589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7" name="Group 546">
                  <a:extLst>
                    <a:ext uri="{FF2B5EF4-FFF2-40B4-BE49-F238E27FC236}">
                      <a16:creationId xmlns:a16="http://schemas.microsoft.com/office/drawing/2014/main" id="{01B05997-ADA6-85F9-9D4E-EA043294099F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81" name="Rectangle 580">
                    <a:extLst>
                      <a:ext uri="{FF2B5EF4-FFF2-40B4-BE49-F238E27FC236}">
                        <a16:creationId xmlns:a16="http://schemas.microsoft.com/office/drawing/2014/main" id="{DB84B6F7-0C41-B610-8CB5-75C220B33C35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1F05491F-4921-A59C-8AD8-B1D4F093A3C5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80550FD6-C873-18BA-B732-8D0EA73DC1E2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48" name="Connector: Elbow 547">
                  <a:extLst>
                    <a:ext uri="{FF2B5EF4-FFF2-40B4-BE49-F238E27FC236}">
                      <a16:creationId xmlns:a16="http://schemas.microsoft.com/office/drawing/2014/main" id="{53FB1650-59C8-AFE4-E86D-3EAA0188251A}"/>
                    </a:ext>
                  </a:extLst>
                </p:cNvPr>
                <p:cNvCxnSpPr>
                  <a:cxnSpLocks/>
                  <a:stCxn id="582" idx="2"/>
                  <a:endCxn id="597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Connector: Elbow 548">
                  <a:extLst>
                    <a:ext uri="{FF2B5EF4-FFF2-40B4-BE49-F238E27FC236}">
                      <a16:creationId xmlns:a16="http://schemas.microsoft.com/office/drawing/2014/main" id="{334B06EB-1F80-3E78-776E-66118A4CD90C}"/>
                    </a:ext>
                  </a:extLst>
                </p:cNvPr>
                <p:cNvCxnSpPr>
                  <a:cxnSpLocks/>
                  <a:stCxn id="592" idx="1"/>
                  <a:endCxn id="583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0" name="Group 549">
                  <a:extLst>
                    <a:ext uri="{FF2B5EF4-FFF2-40B4-BE49-F238E27FC236}">
                      <a16:creationId xmlns:a16="http://schemas.microsoft.com/office/drawing/2014/main" id="{2E7FD8CB-2A84-AE46-B603-199323C4CF93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77" name="Rectangle 576">
                    <a:extLst>
                      <a:ext uri="{FF2B5EF4-FFF2-40B4-BE49-F238E27FC236}">
                        <a16:creationId xmlns:a16="http://schemas.microsoft.com/office/drawing/2014/main" id="{8C040C00-A62F-E185-F912-84FE3C74FCF2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78" name="Straight Arrow Connector 577">
                    <a:extLst>
                      <a:ext uri="{FF2B5EF4-FFF2-40B4-BE49-F238E27FC236}">
                        <a16:creationId xmlns:a16="http://schemas.microsoft.com/office/drawing/2014/main" id="{D774CD3E-CC89-9E53-6A7A-545461DBC435}"/>
                      </a:ext>
                    </a:extLst>
                  </p:cNvPr>
                  <p:cNvCxnSpPr>
                    <a:cxnSpLocks/>
                    <a:stCxn id="580" idx="1"/>
                    <a:endCxn id="580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Straight Arrow Connector 578">
                    <a:extLst>
                      <a:ext uri="{FF2B5EF4-FFF2-40B4-BE49-F238E27FC236}">
                        <a16:creationId xmlns:a16="http://schemas.microsoft.com/office/drawing/2014/main" id="{F6D69FBB-8D83-E0C0-1BB1-DAC2B6078F49}"/>
                      </a:ext>
                    </a:extLst>
                  </p:cNvPr>
                  <p:cNvCxnSpPr>
                    <a:cxnSpLocks/>
                    <a:stCxn id="577" idx="0"/>
                    <a:endCxn id="577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35CABDBB-777E-74FA-FF0B-2684C185C58E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1" name="Group 550">
                  <a:extLst>
                    <a:ext uri="{FF2B5EF4-FFF2-40B4-BE49-F238E27FC236}">
                      <a16:creationId xmlns:a16="http://schemas.microsoft.com/office/drawing/2014/main" id="{5BE7FF6C-2B0C-8535-D1D1-781D22F04D92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75" name="Rectangle 574">
                    <a:extLst>
                      <a:ext uri="{FF2B5EF4-FFF2-40B4-BE49-F238E27FC236}">
                        <a16:creationId xmlns:a16="http://schemas.microsoft.com/office/drawing/2014/main" id="{259D5C70-6A05-06CD-D2CC-E8F73066B2D8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6" name="Isosceles Triangle 575">
                    <a:extLst>
                      <a:ext uri="{FF2B5EF4-FFF2-40B4-BE49-F238E27FC236}">
                        <a16:creationId xmlns:a16="http://schemas.microsoft.com/office/drawing/2014/main" id="{51992063-6C51-52F5-B075-0F22A5C6BD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F0B43B0A-0628-F48D-E6CC-D30E0DF4FEEA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71" name="Rectangle 570">
                    <a:extLst>
                      <a:ext uri="{FF2B5EF4-FFF2-40B4-BE49-F238E27FC236}">
                        <a16:creationId xmlns:a16="http://schemas.microsoft.com/office/drawing/2014/main" id="{425B6D12-1DAC-DFC7-8DEE-32F21F5D5F61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72" name="Straight Arrow Connector 571">
                    <a:extLst>
                      <a:ext uri="{FF2B5EF4-FFF2-40B4-BE49-F238E27FC236}">
                        <a16:creationId xmlns:a16="http://schemas.microsoft.com/office/drawing/2014/main" id="{C18B8013-C9E0-8E90-15E2-F54711404CC4}"/>
                      </a:ext>
                    </a:extLst>
                  </p:cNvPr>
                  <p:cNvCxnSpPr>
                    <a:cxnSpLocks/>
                    <a:stCxn id="571" idx="1"/>
                    <a:endCxn id="571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Straight Arrow Connector 572">
                    <a:extLst>
                      <a:ext uri="{FF2B5EF4-FFF2-40B4-BE49-F238E27FC236}">
                        <a16:creationId xmlns:a16="http://schemas.microsoft.com/office/drawing/2014/main" id="{DB76B6D6-4CD8-47FA-B208-5410A31D9DE3}"/>
                      </a:ext>
                    </a:extLst>
                  </p:cNvPr>
                  <p:cNvCxnSpPr>
                    <a:cxnSpLocks/>
                    <a:stCxn id="574" idx="0"/>
                    <a:endCxn id="574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4" name="Rectangle 573">
                    <a:extLst>
                      <a:ext uri="{FF2B5EF4-FFF2-40B4-BE49-F238E27FC236}">
                        <a16:creationId xmlns:a16="http://schemas.microsoft.com/office/drawing/2014/main" id="{E50D2316-6487-A75D-BFA9-87EFE707362D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id="{B433CB94-49EB-0CF8-6055-BFE37FD1571E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131A9280-9079-544D-5EE7-4CAF84B5B483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0" name="Isosceles Triangle 569">
                    <a:extLst>
                      <a:ext uri="{FF2B5EF4-FFF2-40B4-BE49-F238E27FC236}">
                        <a16:creationId xmlns:a16="http://schemas.microsoft.com/office/drawing/2014/main" id="{9F4321C3-541E-8480-DEF5-101EF52316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1B578057-DC5B-9A71-D251-AEAEEF689DC4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63" name="Group 562">
                    <a:extLst>
                      <a:ext uri="{FF2B5EF4-FFF2-40B4-BE49-F238E27FC236}">
                        <a16:creationId xmlns:a16="http://schemas.microsoft.com/office/drawing/2014/main" id="{9DC0E6D0-42CF-B4AD-EB94-4909B8CB1B70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66" name="Rectangle 565">
                      <a:extLst>
                        <a:ext uri="{FF2B5EF4-FFF2-40B4-BE49-F238E27FC236}">
                          <a16:creationId xmlns:a16="http://schemas.microsoft.com/office/drawing/2014/main" id="{57DC1905-2007-84E1-D1E1-D6F20C6A4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7" name="Rectangle 566">
                      <a:extLst>
                        <a:ext uri="{FF2B5EF4-FFF2-40B4-BE49-F238E27FC236}">
                          <a16:creationId xmlns:a16="http://schemas.microsoft.com/office/drawing/2014/main" id="{4D3A98D4-0C41-0D12-2AE2-FC896EB7A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8" name="Rectangle 567">
                      <a:extLst>
                        <a:ext uri="{FF2B5EF4-FFF2-40B4-BE49-F238E27FC236}">
                          <a16:creationId xmlns:a16="http://schemas.microsoft.com/office/drawing/2014/main" id="{07CAB1D3-064F-B440-902A-69D49D7F137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64" name="Connector: Elbow 563">
                    <a:extLst>
                      <a:ext uri="{FF2B5EF4-FFF2-40B4-BE49-F238E27FC236}">
                        <a16:creationId xmlns:a16="http://schemas.microsoft.com/office/drawing/2014/main" id="{941714EF-988A-D5BD-7F5A-26EF8125CDE8}"/>
                      </a:ext>
                    </a:extLst>
                  </p:cNvPr>
                  <p:cNvCxnSpPr>
                    <a:cxnSpLocks/>
                    <a:stCxn id="567" idx="2"/>
                    <a:endCxn id="570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Connector: Elbow 564">
                    <a:extLst>
                      <a:ext uri="{FF2B5EF4-FFF2-40B4-BE49-F238E27FC236}">
                        <a16:creationId xmlns:a16="http://schemas.microsoft.com/office/drawing/2014/main" id="{2423D2D8-67E1-3D75-422A-7B6E20077BB6}"/>
                      </a:ext>
                    </a:extLst>
                  </p:cNvPr>
                  <p:cNvCxnSpPr>
                    <a:cxnSpLocks/>
                    <a:stCxn id="571" idx="3"/>
                    <a:endCxn id="568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5" name="Group 554">
                  <a:extLst>
                    <a:ext uri="{FF2B5EF4-FFF2-40B4-BE49-F238E27FC236}">
                      <a16:creationId xmlns:a16="http://schemas.microsoft.com/office/drawing/2014/main" id="{C585B35C-76C7-DBD9-58D4-6DC7698455D9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A05F4630-C272-DAE6-E2E3-2F78B8319710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45CFAE13-D4E6-C57F-0F0D-EAE149366678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A2E5560F-F15C-3A65-9753-FA1408DA21B3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56" name="Connector: Elbow 555">
                  <a:extLst>
                    <a:ext uri="{FF2B5EF4-FFF2-40B4-BE49-F238E27FC236}">
                      <a16:creationId xmlns:a16="http://schemas.microsoft.com/office/drawing/2014/main" id="{93B7A4B9-9C37-5967-A96C-F91100FA6F47}"/>
                    </a:ext>
                  </a:extLst>
                </p:cNvPr>
                <p:cNvCxnSpPr>
                  <a:cxnSpLocks/>
                  <a:stCxn id="561" idx="2"/>
                  <a:endCxn id="576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Connector: Elbow 556">
                  <a:extLst>
                    <a:ext uri="{FF2B5EF4-FFF2-40B4-BE49-F238E27FC236}">
                      <a16:creationId xmlns:a16="http://schemas.microsoft.com/office/drawing/2014/main" id="{678488DA-36B5-C550-D0C6-72ADAF41BFDD}"/>
                    </a:ext>
                  </a:extLst>
                </p:cNvPr>
                <p:cNvCxnSpPr>
                  <a:cxnSpLocks/>
                  <a:stCxn id="571" idx="1"/>
                  <a:endCxn id="562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Connector: Elbow 557">
                  <a:extLst>
                    <a:ext uri="{FF2B5EF4-FFF2-40B4-BE49-F238E27FC236}">
                      <a16:creationId xmlns:a16="http://schemas.microsoft.com/office/drawing/2014/main" id="{E0A05AE6-3CC0-4D63-8B0B-33A10251C947}"/>
                    </a:ext>
                  </a:extLst>
                </p:cNvPr>
                <p:cNvCxnSpPr>
                  <a:cxnSpLocks/>
                  <a:stCxn id="595" idx="0"/>
                  <a:endCxn id="580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Connector: Elbow 558">
                  <a:extLst>
                    <a:ext uri="{FF2B5EF4-FFF2-40B4-BE49-F238E27FC236}">
                      <a16:creationId xmlns:a16="http://schemas.microsoft.com/office/drawing/2014/main" id="{CF6784CD-8A37-810E-2BB6-4580CD874178}"/>
                    </a:ext>
                  </a:extLst>
                </p:cNvPr>
                <p:cNvCxnSpPr>
                  <a:cxnSpLocks/>
                  <a:stCxn id="580" idx="1"/>
                  <a:endCxn id="574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60F9F8A6-F6EB-D2DE-67EF-FAF526730018}"/>
                  </a:ext>
                </a:extLst>
              </p:cNvPr>
              <p:cNvGrpSpPr/>
              <p:nvPr/>
            </p:nvGrpSpPr>
            <p:grpSpPr>
              <a:xfrm flipH="1">
                <a:off x="4652488" y="2450627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488" name="Group 487">
                  <a:extLst>
                    <a:ext uri="{FF2B5EF4-FFF2-40B4-BE49-F238E27FC236}">
                      <a16:creationId xmlns:a16="http://schemas.microsoft.com/office/drawing/2014/main" id="{850624AD-60D9-9A28-6499-06950E8B3311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2F02FCAC-FA55-CB8A-31E6-0F2CB118B4F5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2" name="Isosceles Triangle 541">
                    <a:extLst>
                      <a:ext uri="{FF2B5EF4-FFF2-40B4-BE49-F238E27FC236}">
                        <a16:creationId xmlns:a16="http://schemas.microsoft.com/office/drawing/2014/main" id="{DAA960AB-AAC8-491A-6185-F93494951D5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09FA873B-6EEF-77A7-CCD6-5559D2E29354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97292369-6526-E117-5651-B6C0D42758B6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8" name="Straight Arrow Connector 537">
                    <a:extLst>
                      <a:ext uri="{FF2B5EF4-FFF2-40B4-BE49-F238E27FC236}">
                        <a16:creationId xmlns:a16="http://schemas.microsoft.com/office/drawing/2014/main" id="{F206BF70-A772-AFE0-3B23-4389256B0C7A}"/>
                      </a:ext>
                    </a:extLst>
                  </p:cNvPr>
                  <p:cNvCxnSpPr>
                    <a:cxnSpLocks/>
                    <a:stCxn id="537" idx="1"/>
                    <a:endCxn id="537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Straight Arrow Connector 538">
                    <a:extLst>
                      <a:ext uri="{FF2B5EF4-FFF2-40B4-BE49-F238E27FC236}">
                        <a16:creationId xmlns:a16="http://schemas.microsoft.com/office/drawing/2014/main" id="{7366BF0C-35E6-0BC5-BE7A-EA15992D5817}"/>
                      </a:ext>
                    </a:extLst>
                  </p:cNvPr>
                  <p:cNvCxnSpPr>
                    <a:cxnSpLocks/>
                    <a:stCxn id="540" idx="0"/>
                    <a:endCxn id="540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FBD489A9-EEE7-DB62-6C85-D2FE9554AE9B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DC9F6234-FB76-45C7-F788-9335B677C14C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15C6FF74-A126-C471-425C-7E5F8D10C83D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6" name="Isosceles Triangle 535">
                    <a:extLst>
                      <a:ext uri="{FF2B5EF4-FFF2-40B4-BE49-F238E27FC236}">
                        <a16:creationId xmlns:a16="http://schemas.microsoft.com/office/drawing/2014/main" id="{47C4F198-80FD-CBFD-D501-E36665DB2A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4EF078CF-69B1-DB40-A095-822FA98679EE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29" name="Group 528">
                    <a:extLst>
                      <a:ext uri="{FF2B5EF4-FFF2-40B4-BE49-F238E27FC236}">
                        <a16:creationId xmlns:a16="http://schemas.microsoft.com/office/drawing/2014/main" id="{85E9E6A5-DF54-CCAC-2CF2-33A4468E56CD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32" name="Rectangle 531">
                      <a:extLst>
                        <a:ext uri="{FF2B5EF4-FFF2-40B4-BE49-F238E27FC236}">
                          <a16:creationId xmlns:a16="http://schemas.microsoft.com/office/drawing/2014/main" id="{093C4927-124A-DEC9-F1AA-749C0A8030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3" name="Rectangle 532">
                      <a:extLst>
                        <a:ext uri="{FF2B5EF4-FFF2-40B4-BE49-F238E27FC236}">
                          <a16:creationId xmlns:a16="http://schemas.microsoft.com/office/drawing/2014/main" id="{DE4AF3F2-5021-621B-216A-D26EC14EBC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4" name="Rectangle 533">
                      <a:extLst>
                        <a:ext uri="{FF2B5EF4-FFF2-40B4-BE49-F238E27FC236}">
                          <a16:creationId xmlns:a16="http://schemas.microsoft.com/office/drawing/2014/main" id="{2C238D79-0E9C-C97F-C23F-97C73A19BC3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30" name="Connector: Elbow 529">
                    <a:extLst>
                      <a:ext uri="{FF2B5EF4-FFF2-40B4-BE49-F238E27FC236}">
                        <a16:creationId xmlns:a16="http://schemas.microsoft.com/office/drawing/2014/main" id="{7B78E3A2-3FD3-E141-EE98-960A97C6A8DB}"/>
                      </a:ext>
                    </a:extLst>
                  </p:cNvPr>
                  <p:cNvCxnSpPr>
                    <a:cxnSpLocks/>
                    <a:stCxn id="533" idx="2"/>
                    <a:endCxn id="536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Connector: Elbow 530">
                    <a:extLst>
                      <a:ext uri="{FF2B5EF4-FFF2-40B4-BE49-F238E27FC236}">
                        <a16:creationId xmlns:a16="http://schemas.microsoft.com/office/drawing/2014/main" id="{48A728DC-68FE-86FE-00BF-F37C22D36F39}"/>
                      </a:ext>
                    </a:extLst>
                  </p:cNvPr>
                  <p:cNvCxnSpPr>
                    <a:cxnSpLocks/>
                    <a:stCxn id="537" idx="3"/>
                    <a:endCxn id="534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23C4F14A-AAE8-0E31-1305-0155B5850731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4863C149-DF25-E65E-655C-CD802487522E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7C5A7EA1-F85C-A908-0812-314232CF87A6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3517664D-58E8-931D-1531-A87CDE065556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93" name="Connector: Elbow 492">
                  <a:extLst>
                    <a:ext uri="{FF2B5EF4-FFF2-40B4-BE49-F238E27FC236}">
                      <a16:creationId xmlns:a16="http://schemas.microsoft.com/office/drawing/2014/main" id="{21826D9A-3DC1-F6B8-57AB-92769DA63EAE}"/>
                    </a:ext>
                  </a:extLst>
                </p:cNvPr>
                <p:cNvCxnSpPr>
                  <a:cxnSpLocks/>
                  <a:stCxn id="527" idx="2"/>
                  <a:endCxn id="542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Connector: Elbow 493">
                  <a:extLst>
                    <a:ext uri="{FF2B5EF4-FFF2-40B4-BE49-F238E27FC236}">
                      <a16:creationId xmlns:a16="http://schemas.microsoft.com/office/drawing/2014/main" id="{F92CDDB5-F86C-5787-A9F2-E23B454A6B52}"/>
                    </a:ext>
                  </a:extLst>
                </p:cNvPr>
                <p:cNvCxnSpPr>
                  <a:cxnSpLocks/>
                  <a:stCxn id="537" idx="1"/>
                  <a:endCxn id="528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5" name="Group 494">
                  <a:extLst>
                    <a:ext uri="{FF2B5EF4-FFF2-40B4-BE49-F238E27FC236}">
                      <a16:creationId xmlns:a16="http://schemas.microsoft.com/office/drawing/2014/main" id="{9A4E7BE1-11F2-F37B-E344-09463608555B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86104A4B-3C3E-6FB4-2551-DC58C50D1259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23" name="Straight Arrow Connector 522">
                    <a:extLst>
                      <a:ext uri="{FF2B5EF4-FFF2-40B4-BE49-F238E27FC236}">
                        <a16:creationId xmlns:a16="http://schemas.microsoft.com/office/drawing/2014/main" id="{52B5A523-2FC4-514C-A019-844330AD0452}"/>
                      </a:ext>
                    </a:extLst>
                  </p:cNvPr>
                  <p:cNvCxnSpPr>
                    <a:cxnSpLocks/>
                    <a:stCxn id="525" idx="1"/>
                    <a:endCxn id="525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Arrow Connector 523">
                    <a:extLst>
                      <a:ext uri="{FF2B5EF4-FFF2-40B4-BE49-F238E27FC236}">
                        <a16:creationId xmlns:a16="http://schemas.microsoft.com/office/drawing/2014/main" id="{CD8CAB0C-0C0B-6938-1E47-7BDC33452163}"/>
                      </a:ext>
                    </a:extLst>
                  </p:cNvPr>
                  <p:cNvCxnSpPr>
                    <a:cxnSpLocks/>
                    <a:stCxn id="522" idx="0"/>
                    <a:endCxn id="522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0B5A3D71-9CFD-29F8-F9EE-59C9F6CB4BA8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6" name="Group 495">
                  <a:extLst>
                    <a:ext uri="{FF2B5EF4-FFF2-40B4-BE49-F238E27FC236}">
                      <a16:creationId xmlns:a16="http://schemas.microsoft.com/office/drawing/2014/main" id="{1280326A-01DE-090B-4EFC-D543584401CC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106860E2-A9F6-98E7-75EC-165AE88239BA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1" name="Isosceles Triangle 520">
                    <a:extLst>
                      <a:ext uri="{FF2B5EF4-FFF2-40B4-BE49-F238E27FC236}">
                        <a16:creationId xmlns:a16="http://schemas.microsoft.com/office/drawing/2014/main" id="{2C4EE20F-5BCD-ED20-B83F-E84301FDE4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7" name="Group 496">
                  <a:extLst>
                    <a:ext uri="{FF2B5EF4-FFF2-40B4-BE49-F238E27FC236}">
                      <a16:creationId xmlns:a16="http://schemas.microsoft.com/office/drawing/2014/main" id="{DB6574BC-D2BB-62CD-E999-F54F0CD08E86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15E53624-E65E-1C43-117A-7B952EC55B6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7" name="Straight Arrow Connector 516">
                    <a:extLst>
                      <a:ext uri="{FF2B5EF4-FFF2-40B4-BE49-F238E27FC236}">
                        <a16:creationId xmlns:a16="http://schemas.microsoft.com/office/drawing/2014/main" id="{CBBEAC38-9AA7-9127-FA19-E9720525BD2B}"/>
                      </a:ext>
                    </a:extLst>
                  </p:cNvPr>
                  <p:cNvCxnSpPr>
                    <a:cxnSpLocks/>
                    <a:stCxn id="516" idx="1"/>
                    <a:endCxn id="516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Arrow Connector 517">
                    <a:extLst>
                      <a:ext uri="{FF2B5EF4-FFF2-40B4-BE49-F238E27FC236}">
                        <a16:creationId xmlns:a16="http://schemas.microsoft.com/office/drawing/2014/main" id="{1CAB2035-EB23-6C1F-A5D7-9F4BF72C8C10}"/>
                      </a:ext>
                    </a:extLst>
                  </p:cNvPr>
                  <p:cNvCxnSpPr>
                    <a:cxnSpLocks/>
                    <a:stCxn id="519" idx="0"/>
                    <a:endCxn id="519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02271A14-C940-F4C0-8CE8-847D91BDACB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8" name="Group 497">
                  <a:extLst>
                    <a:ext uri="{FF2B5EF4-FFF2-40B4-BE49-F238E27FC236}">
                      <a16:creationId xmlns:a16="http://schemas.microsoft.com/office/drawing/2014/main" id="{51D305E0-CB79-8AFE-ACF6-2358F85133CD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14" name="Rectangle 513">
                    <a:extLst>
                      <a:ext uri="{FF2B5EF4-FFF2-40B4-BE49-F238E27FC236}">
                        <a16:creationId xmlns:a16="http://schemas.microsoft.com/office/drawing/2014/main" id="{727430D7-8345-F2D4-468A-DB5AD1A32466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5" name="Isosceles Triangle 514">
                    <a:extLst>
                      <a:ext uri="{FF2B5EF4-FFF2-40B4-BE49-F238E27FC236}">
                        <a16:creationId xmlns:a16="http://schemas.microsoft.com/office/drawing/2014/main" id="{C311FABB-76DB-CFCF-495B-F177450454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9" name="Group 498">
                  <a:extLst>
                    <a:ext uri="{FF2B5EF4-FFF2-40B4-BE49-F238E27FC236}">
                      <a16:creationId xmlns:a16="http://schemas.microsoft.com/office/drawing/2014/main" id="{3C22F58D-7016-24AB-2B20-3350B279FA91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08" name="Group 507">
                    <a:extLst>
                      <a:ext uri="{FF2B5EF4-FFF2-40B4-BE49-F238E27FC236}">
                        <a16:creationId xmlns:a16="http://schemas.microsoft.com/office/drawing/2014/main" id="{37535B77-8C2A-3010-F259-FFC5166F1FC8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11" name="Rectangle 510">
                      <a:extLst>
                        <a:ext uri="{FF2B5EF4-FFF2-40B4-BE49-F238E27FC236}">
                          <a16:creationId xmlns:a16="http://schemas.microsoft.com/office/drawing/2014/main" id="{CEA70E9F-1511-86D3-8102-CF3991C23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Rectangle 511">
                      <a:extLst>
                        <a:ext uri="{FF2B5EF4-FFF2-40B4-BE49-F238E27FC236}">
                          <a16:creationId xmlns:a16="http://schemas.microsoft.com/office/drawing/2014/main" id="{0D077FC4-3807-F579-2EEB-20C33B9080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Rectangle 512">
                      <a:extLst>
                        <a:ext uri="{FF2B5EF4-FFF2-40B4-BE49-F238E27FC236}">
                          <a16:creationId xmlns:a16="http://schemas.microsoft.com/office/drawing/2014/main" id="{A02424CB-6AD7-45AF-DBA8-DABF0C05AAA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09" name="Connector: Elbow 508">
                    <a:extLst>
                      <a:ext uri="{FF2B5EF4-FFF2-40B4-BE49-F238E27FC236}">
                        <a16:creationId xmlns:a16="http://schemas.microsoft.com/office/drawing/2014/main" id="{C7EC33DD-4D71-4ED8-4A4B-F578581CB77C}"/>
                      </a:ext>
                    </a:extLst>
                  </p:cNvPr>
                  <p:cNvCxnSpPr>
                    <a:cxnSpLocks/>
                    <a:stCxn id="512" idx="2"/>
                    <a:endCxn id="515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Connector: Elbow 509">
                    <a:extLst>
                      <a:ext uri="{FF2B5EF4-FFF2-40B4-BE49-F238E27FC236}">
                        <a16:creationId xmlns:a16="http://schemas.microsoft.com/office/drawing/2014/main" id="{80DFC62D-9633-BE16-6F43-34A6A09458C9}"/>
                      </a:ext>
                    </a:extLst>
                  </p:cNvPr>
                  <p:cNvCxnSpPr>
                    <a:cxnSpLocks/>
                    <a:stCxn id="516" idx="3"/>
                    <a:endCxn id="513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81611F74-FD4E-7484-FEB7-0FDE21335379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D308276F-18D0-D586-5421-682828691973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A5C3E9C9-5784-24BE-6DD0-C82E97E025CE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40808ECD-D70F-7047-3FDD-7D0810EB1188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01" name="Connector: Elbow 500">
                  <a:extLst>
                    <a:ext uri="{FF2B5EF4-FFF2-40B4-BE49-F238E27FC236}">
                      <a16:creationId xmlns:a16="http://schemas.microsoft.com/office/drawing/2014/main" id="{539BF05A-37B7-4132-427C-1070E428247E}"/>
                    </a:ext>
                  </a:extLst>
                </p:cNvPr>
                <p:cNvCxnSpPr>
                  <a:cxnSpLocks/>
                  <a:stCxn id="506" idx="2"/>
                  <a:endCxn id="521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Connector: Elbow 501">
                  <a:extLst>
                    <a:ext uri="{FF2B5EF4-FFF2-40B4-BE49-F238E27FC236}">
                      <a16:creationId xmlns:a16="http://schemas.microsoft.com/office/drawing/2014/main" id="{2B76A3F4-6534-64FF-0A26-290A73430C18}"/>
                    </a:ext>
                  </a:extLst>
                </p:cNvPr>
                <p:cNvCxnSpPr>
                  <a:cxnSpLocks/>
                  <a:stCxn id="516" idx="1"/>
                  <a:endCxn id="507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Connector: Elbow 502">
                  <a:extLst>
                    <a:ext uri="{FF2B5EF4-FFF2-40B4-BE49-F238E27FC236}">
                      <a16:creationId xmlns:a16="http://schemas.microsoft.com/office/drawing/2014/main" id="{D77BEB69-51A2-7EB4-47F2-28E010347ED0}"/>
                    </a:ext>
                  </a:extLst>
                </p:cNvPr>
                <p:cNvCxnSpPr>
                  <a:cxnSpLocks/>
                  <a:stCxn id="540" idx="0"/>
                  <a:endCxn id="525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Connector: Elbow 503">
                  <a:extLst>
                    <a:ext uri="{FF2B5EF4-FFF2-40B4-BE49-F238E27FC236}">
                      <a16:creationId xmlns:a16="http://schemas.microsoft.com/office/drawing/2014/main" id="{A19B4775-4CD2-DF0C-50EA-CCB84E3E6BDA}"/>
                    </a:ext>
                  </a:extLst>
                </p:cNvPr>
                <p:cNvCxnSpPr>
                  <a:cxnSpLocks/>
                  <a:stCxn id="525" idx="1"/>
                  <a:endCxn id="519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F3EDE49-0397-8161-9D86-0D1F92C3E095}"/>
                  </a:ext>
                </a:extLst>
              </p:cNvPr>
              <p:cNvCxnSpPr>
                <a:cxnSpLocks/>
                <a:stCxn id="580" idx="0"/>
                <a:endCxn id="598" idx="1"/>
              </p:cNvCxnSpPr>
              <p:nvPr/>
            </p:nvCxnSpPr>
            <p:spPr>
              <a:xfrm>
                <a:off x="4371026" y="3046092"/>
                <a:ext cx="10773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3A63DCB1-BD61-CCF9-D00A-33E98244BDDC}"/>
                  </a:ext>
                </a:extLst>
              </p:cNvPr>
              <p:cNvCxnSpPr>
                <a:cxnSpLocks/>
                <a:stCxn id="525" idx="0"/>
                <a:endCxn id="598" idx="3"/>
              </p:cNvCxnSpPr>
              <p:nvPr/>
            </p:nvCxnSpPr>
            <p:spPr>
              <a:xfrm flipH="1" flipV="1">
                <a:off x="4753078" y="3046096"/>
                <a:ext cx="100384" cy="2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303B44D9-7571-710C-DDBA-95FC47253141}"/>
                </a:ext>
              </a:extLst>
            </p:cNvPr>
            <p:cNvGrpSpPr/>
            <p:nvPr/>
          </p:nvGrpSpPr>
          <p:grpSpPr>
            <a:xfrm flipV="1">
              <a:off x="4069078" y="1243350"/>
              <a:ext cx="1086330" cy="1200815"/>
              <a:chOff x="4069079" y="2447770"/>
              <a:chExt cx="1086330" cy="1200815"/>
            </a:xfrm>
          </p:grpSpPr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D8AC42B4-CD21-36EC-3E17-ED0FD963561D}"/>
                  </a:ext>
                </a:extLst>
              </p:cNvPr>
              <p:cNvGrpSpPr/>
              <p:nvPr/>
            </p:nvGrpSpPr>
            <p:grpSpPr>
              <a:xfrm>
                <a:off x="4478758" y="3007996"/>
                <a:ext cx="274320" cy="76200"/>
                <a:chOff x="5033963" y="2519363"/>
                <a:chExt cx="274320" cy="76200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932F094E-C0C3-DB61-E645-0AE6EBBCE21E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EDF3DD62-081C-02BE-DA1E-1B9BA6CF770C}"/>
                    </a:ext>
                  </a:extLst>
                </p:cNvPr>
                <p:cNvCxnSpPr>
                  <a:cxnSpLocks/>
                  <a:stCxn id="479" idx="1"/>
                  <a:endCxn id="479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D57E1038-3E82-5FB2-6171-D74409530CB5}"/>
                    </a:ext>
                  </a:extLst>
                </p:cNvPr>
                <p:cNvCxnSpPr>
                  <a:cxnSpLocks/>
                  <a:stCxn id="482" idx="0"/>
                  <a:endCxn id="482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82FCFD72-F7A7-0C7E-3216-5231A54FBD74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F31F7D49-E8C1-3CBA-F642-8A4D702B1C68}"/>
                  </a:ext>
                </a:extLst>
              </p:cNvPr>
              <p:cNvGrpSpPr/>
              <p:nvPr/>
            </p:nvGrpSpPr>
            <p:grpSpPr>
              <a:xfrm>
                <a:off x="4069079" y="2447770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424" name="Group 423">
                  <a:extLst>
                    <a:ext uri="{FF2B5EF4-FFF2-40B4-BE49-F238E27FC236}">
                      <a16:creationId xmlns:a16="http://schemas.microsoft.com/office/drawing/2014/main" id="{254B7D0C-C249-CAEE-A6A6-07F89BE3C825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991B743C-BA1B-35CA-F7C6-6E66255212B9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8" name="Isosceles Triangle 477">
                    <a:extLst>
                      <a:ext uri="{FF2B5EF4-FFF2-40B4-BE49-F238E27FC236}">
                        <a16:creationId xmlns:a16="http://schemas.microsoft.com/office/drawing/2014/main" id="{2532D7D3-483C-5A5A-8615-08C76CAF385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18067CA7-C313-D006-70B9-702A9E2321EE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11441952-207A-78EF-CBE4-55657E540143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74" name="Straight Arrow Connector 473">
                    <a:extLst>
                      <a:ext uri="{FF2B5EF4-FFF2-40B4-BE49-F238E27FC236}">
                        <a16:creationId xmlns:a16="http://schemas.microsoft.com/office/drawing/2014/main" id="{186BDFBC-7DDD-7EB1-7F2D-0A058EAACCE0}"/>
                      </a:ext>
                    </a:extLst>
                  </p:cNvPr>
                  <p:cNvCxnSpPr>
                    <a:cxnSpLocks/>
                    <a:stCxn id="473" idx="1"/>
                    <a:endCxn id="473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Arrow Connector 474">
                    <a:extLst>
                      <a:ext uri="{FF2B5EF4-FFF2-40B4-BE49-F238E27FC236}">
                        <a16:creationId xmlns:a16="http://schemas.microsoft.com/office/drawing/2014/main" id="{EFC17975-1984-FFAD-CB4A-6493B7375A61}"/>
                      </a:ext>
                    </a:extLst>
                  </p:cNvPr>
                  <p:cNvCxnSpPr>
                    <a:cxnSpLocks/>
                    <a:stCxn id="476" idx="0"/>
                    <a:endCxn id="476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CBADE5F4-BAB0-6059-9469-0AC1E7F4DC31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782E0FE7-6835-A9FD-6CB6-0736A7EE2B81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49E7E17C-8362-9EB6-8CC8-99764ED94EE1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Isosceles Triangle 471">
                    <a:extLst>
                      <a:ext uri="{FF2B5EF4-FFF2-40B4-BE49-F238E27FC236}">
                        <a16:creationId xmlns:a16="http://schemas.microsoft.com/office/drawing/2014/main" id="{464B5592-14FC-66A9-D852-F327B98DF8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7" name="Group 426">
                  <a:extLst>
                    <a:ext uri="{FF2B5EF4-FFF2-40B4-BE49-F238E27FC236}">
                      <a16:creationId xmlns:a16="http://schemas.microsoft.com/office/drawing/2014/main" id="{0BCA9BF0-9F5B-4DE3-0B24-5CBBCA5BC0A5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465" name="Group 464">
                    <a:extLst>
                      <a:ext uri="{FF2B5EF4-FFF2-40B4-BE49-F238E27FC236}">
                        <a16:creationId xmlns:a16="http://schemas.microsoft.com/office/drawing/2014/main" id="{38A5C683-2176-5D23-4ADF-D6DB008E3C0A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468" name="Rectangle 467">
                      <a:extLst>
                        <a:ext uri="{FF2B5EF4-FFF2-40B4-BE49-F238E27FC236}">
                          <a16:creationId xmlns:a16="http://schemas.microsoft.com/office/drawing/2014/main" id="{A12AA4D3-1646-AFF1-71AB-7023C8FD1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Rectangle 468">
                      <a:extLst>
                        <a:ext uri="{FF2B5EF4-FFF2-40B4-BE49-F238E27FC236}">
                          <a16:creationId xmlns:a16="http://schemas.microsoft.com/office/drawing/2014/main" id="{AFBFD13D-A680-7354-2F6B-39BF8C061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0" name="Rectangle 469">
                      <a:extLst>
                        <a:ext uri="{FF2B5EF4-FFF2-40B4-BE49-F238E27FC236}">
                          <a16:creationId xmlns:a16="http://schemas.microsoft.com/office/drawing/2014/main" id="{A884E812-2FBA-63CA-18C8-AAFC098CE04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66" name="Connector: Elbow 465">
                    <a:extLst>
                      <a:ext uri="{FF2B5EF4-FFF2-40B4-BE49-F238E27FC236}">
                        <a16:creationId xmlns:a16="http://schemas.microsoft.com/office/drawing/2014/main" id="{270CDDAF-04E7-B24A-1E61-0E6EF9718473}"/>
                      </a:ext>
                    </a:extLst>
                  </p:cNvPr>
                  <p:cNvCxnSpPr>
                    <a:cxnSpLocks/>
                    <a:stCxn id="469" idx="2"/>
                    <a:endCxn id="472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Connector: Elbow 466">
                    <a:extLst>
                      <a:ext uri="{FF2B5EF4-FFF2-40B4-BE49-F238E27FC236}">
                        <a16:creationId xmlns:a16="http://schemas.microsoft.com/office/drawing/2014/main" id="{65D1746E-213E-CAC4-9452-5DD64D4D4DC9}"/>
                      </a:ext>
                    </a:extLst>
                  </p:cNvPr>
                  <p:cNvCxnSpPr>
                    <a:cxnSpLocks/>
                    <a:stCxn id="473" idx="3"/>
                    <a:endCxn id="470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18DDE84D-C15C-7518-4B63-EE22461A1230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526EC1A8-77E5-5DD7-5296-DD9A6A132AAF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A6FEC0A-FC1B-077D-32B6-9013EBE49491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28E6DA01-2BF0-5813-F4BD-8D9F377FE53E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29" name="Connector: Elbow 428">
                  <a:extLst>
                    <a:ext uri="{FF2B5EF4-FFF2-40B4-BE49-F238E27FC236}">
                      <a16:creationId xmlns:a16="http://schemas.microsoft.com/office/drawing/2014/main" id="{A75396C4-88A0-DF62-9F42-DEB840153A74}"/>
                    </a:ext>
                  </a:extLst>
                </p:cNvPr>
                <p:cNvCxnSpPr>
                  <a:cxnSpLocks/>
                  <a:stCxn id="463" idx="2"/>
                  <a:endCxn id="478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Connector: Elbow 429">
                  <a:extLst>
                    <a:ext uri="{FF2B5EF4-FFF2-40B4-BE49-F238E27FC236}">
                      <a16:creationId xmlns:a16="http://schemas.microsoft.com/office/drawing/2014/main" id="{A437A29C-5030-1666-F1C9-3950A1466288}"/>
                    </a:ext>
                  </a:extLst>
                </p:cNvPr>
                <p:cNvCxnSpPr>
                  <a:cxnSpLocks/>
                  <a:stCxn id="473" idx="1"/>
                  <a:endCxn id="464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7DD73B16-930A-4D16-75DC-6571A6A93061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2EE98EE4-D2A2-7AF1-458C-CE80C156EEEE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9" name="Straight Arrow Connector 458">
                    <a:extLst>
                      <a:ext uri="{FF2B5EF4-FFF2-40B4-BE49-F238E27FC236}">
                        <a16:creationId xmlns:a16="http://schemas.microsoft.com/office/drawing/2014/main" id="{DDDFCAA5-2E8C-199B-50A8-0E8A6A569B11}"/>
                      </a:ext>
                    </a:extLst>
                  </p:cNvPr>
                  <p:cNvCxnSpPr>
                    <a:cxnSpLocks/>
                    <a:stCxn id="461" idx="1"/>
                    <a:endCxn id="461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Arrow Connector 459">
                    <a:extLst>
                      <a:ext uri="{FF2B5EF4-FFF2-40B4-BE49-F238E27FC236}">
                        <a16:creationId xmlns:a16="http://schemas.microsoft.com/office/drawing/2014/main" id="{AA02273B-455F-FE0A-9AAA-83F09A87A277}"/>
                      </a:ext>
                    </a:extLst>
                  </p:cNvPr>
                  <p:cNvCxnSpPr>
                    <a:cxnSpLocks/>
                    <a:stCxn id="458" idx="0"/>
                    <a:endCxn id="458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44A9C34A-81BC-ADB3-676A-B5B0964BFDA2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2" name="Group 431">
                  <a:extLst>
                    <a:ext uri="{FF2B5EF4-FFF2-40B4-BE49-F238E27FC236}">
                      <a16:creationId xmlns:a16="http://schemas.microsoft.com/office/drawing/2014/main" id="{89428991-F836-B066-0F28-9690FFAF94A6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25BD126B-7193-AD00-B3A1-BDCB4528A1FA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Isosceles Triangle 456">
                    <a:extLst>
                      <a:ext uri="{FF2B5EF4-FFF2-40B4-BE49-F238E27FC236}">
                        <a16:creationId xmlns:a16="http://schemas.microsoft.com/office/drawing/2014/main" id="{6016D738-8681-FD42-8081-690387E48D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BF41FBCC-1083-0674-4B02-4F2A243B600F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39BC7090-D04F-1B01-53D4-8D11068A52EE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3" name="Straight Arrow Connector 452">
                    <a:extLst>
                      <a:ext uri="{FF2B5EF4-FFF2-40B4-BE49-F238E27FC236}">
                        <a16:creationId xmlns:a16="http://schemas.microsoft.com/office/drawing/2014/main" id="{7429366F-8706-2647-6807-6DE4544F0BB5}"/>
                      </a:ext>
                    </a:extLst>
                  </p:cNvPr>
                  <p:cNvCxnSpPr>
                    <a:cxnSpLocks/>
                    <a:stCxn id="452" idx="1"/>
                    <a:endCxn id="452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Straight Arrow Connector 453">
                    <a:extLst>
                      <a:ext uri="{FF2B5EF4-FFF2-40B4-BE49-F238E27FC236}">
                        <a16:creationId xmlns:a16="http://schemas.microsoft.com/office/drawing/2014/main" id="{935AB2E3-950B-A345-4C86-B7D1B13565A7}"/>
                      </a:ext>
                    </a:extLst>
                  </p:cNvPr>
                  <p:cNvCxnSpPr>
                    <a:cxnSpLocks/>
                    <a:stCxn id="455" idx="0"/>
                    <a:endCxn id="455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2927292B-EEDA-3223-9069-2DF9C6F4EDA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8AD8BD45-4361-47C6-5E8D-2F2896AAC869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4CC1EF4A-3DDB-E646-6A7C-C0E662F1BC29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Isosceles Triangle 450">
                    <a:extLst>
                      <a:ext uri="{FF2B5EF4-FFF2-40B4-BE49-F238E27FC236}">
                        <a16:creationId xmlns:a16="http://schemas.microsoft.com/office/drawing/2014/main" id="{33BD9BA3-FF87-B629-F6DE-AAE7AB705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5" name="Group 434">
                  <a:extLst>
                    <a:ext uri="{FF2B5EF4-FFF2-40B4-BE49-F238E27FC236}">
                      <a16:creationId xmlns:a16="http://schemas.microsoft.com/office/drawing/2014/main" id="{89DA02AF-D82C-3B27-B493-350166F281D3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444" name="Group 443">
                    <a:extLst>
                      <a:ext uri="{FF2B5EF4-FFF2-40B4-BE49-F238E27FC236}">
                        <a16:creationId xmlns:a16="http://schemas.microsoft.com/office/drawing/2014/main" id="{B0BD1581-0650-70D1-8A94-8FAE8D39E747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447" name="Rectangle 446">
                      <a:extLst>
                        <a:ext uri="{FF2B5EF4-FFF2-40B4-BE49-F238E27FC236}">
                          <a16:creationId xmlns:a16="http://schemas.microsoft.com/office/drawing/2014/main" id="{9CE5BF4B-5CFE-6668-8A6A-85199385D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8" name="Rectangle 447">
                      <a:extLst>
                        <a:ext uri="{FF2B5EF4-FFF2-40B4-BE49-F238E27FC236}">
                          <a16:creationId xmlns:a16="http://schemas.microsoft.com/office/drawing/2014/main" id="{03BFEBB4-80C8-E5F3-7F24-889CC68DD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9" name="Rectangle 448">
                      <a:extLst>
                        <a:ext uri="{FF2B5EF4-FFF2-40B4-BE49-F238E27FC236}">
                          <a16:creationId xmlns:a16="http://schemas.microsoft.com/office/drawing/2014/main" id="{9C7AC20B-63C9-C831-9C49-19FD4236BB2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45" name="Connector: Elbow 444">
                    <a:extLst>
                      <a:ext uri="{FF2B5EF4-FFF2-40B4-BE49-F238E27FC236}">
                        <a16:creationId xmlns:a16="http://schemas.microsoft.com/office/drawing/2014/main" id="{0F5B5EAF-3238-8951-3404-FD2A2DF3B1A8}"/>
                      </a:ext>
                    </a:extLst>
                  </p:cNvPr>
                  <p:cNvCxnSpPr>
                    <a:cxnSpLocks/>
                    <a:stCxn id="448" idx="2"/>
                    <a:endCxn id="451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Connector: Elbow 445">
                    <a:extLst>
                      <a:ext uri="{FF2B5EF4-FFF2-40B4-BE49-F238E27FC236}">
                        <a16:creationId xmlns:a16="http://schemas.microsoft.com/office/drawing/2014/main" id="{0700CF23-12F8-31A6-2E20-B4B42AF65147}"/>
                      </a:ext>
                    </a:extLst>
                  </p:cNvPr>
                  <p:cNvCxnSpPr>
                    <a:cxnSpLocks/>
                    <a:stCxn id="452" idx="3"/>
                    <a:endCxn id="449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F4F3FD42-703A-5689-9F9B-1FC6886F388F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72968725-2F26-D29E-2E6A-BD0AF380DCE5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1C5C802E-8AC7-3CE7-68B4-32F55673DCF2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04F662A-EAA2-9E72-F8AE-A8CF16C9DC1E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37" name="Connector: Elbow 436">
                  <a:extLst>
                    <a:ext uri="{FF2B5EF4-FFF2-40B4-BE49-F238E27FC236}">
                      <a16:creationId xmlns:a16="http://schemas.microsoft.com/office/drawing/2014/main" id="{F4609EDD-0419-35FE-1AA3-25CF4CB4D997}"/>
                    </a:ext>
                  </a:extLst>
                </p:cNvPr>
                <p:cNvCxnSpPr>
                  <a:cxnSpLocks/>
                  <a:stCxn id="442" idx="2"/>
                  <a:endCxn id="457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Connector: Elbow 437">
                  <a:extLst>
                    <a:ext uri="{FF2B5EF4-FFF2-40B4-BE49-F238E27FC236}">
                      <a16:creationId xmlns:a16="http://schemas.microsoft.com/office/drawing/2014/main" id="{CC21B934-D95E-4580-5161-267F09CDA9D3}"/>
                    </a:ext>
                  </a:extLst>
                </p:cNvPr>
                <p:cNvCxnSpPr>
                  <a:cxnSpLocks/>
                  <a:stCxn id="452" idx="1"/>
                  <a:endCxn id="443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Connector: Elbow 438">
                  <a:extLst>
                    <a:ext uri="{FF2B5EF4-FFF2-40B4-BE49-F238E27FC236}">
                      <a16:creationId xmlns:a16="http://schemas.microsoft.com/office/drawing/2014/main" id="{0E998AE7-04EF-1559-E301-F4C53C7A5409}"/>
                    </a:ext>
                  </a:extLst>
                </p:cNvPr>
                <p:cNvCxnSpPr>
                  <a:cxnSpLocks/>
                  <a:stCxn id="476" idx="0"/>
                  <a:endCxn id="461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Connector: Elbow 439">
                  <a:extLst>
                    <a:ext uri="{FF2B5EF4-FFF2-40B4-BE49-F238E27FC236}">
                      <a16:creationId xmlns:a16="http://schemas.microsoft.com/office/drawing/2014/main" id="{997C2E26-595F-93AF-DED2-A192137FAFF8}"/>
                    </a:ext>
                  </a:extLst>
                </p:cNvPr>
                <p:cNvCxnSpPr>
                  <a:cxnSpLocks/>
                  <a:stCxn id="461" idx="1"/>
                  <a:endCxn id="455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62E5AE7-9744-F31B-4FDC-B9D57E1B6381}"/>
                  </a:ext>
                </a:extLst>
              </p:cNvPr>
              <p:cNvGrpSpPr/>
              <p:nvPr/>
            </p:nvGrpSpPr>
            <p:grpSpPr>
              <a:xfrm flipH="1">
                <a:off x="4652488" y="2450627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6AB2829F-8067-2BCB-32F2-F3F09283A316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46849215-A03E-1D16-6249-E3D427057567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Isosceles Triangle 422">
                    <a:extLst>
                      <a:ext uri="{FF2B5EF4-FFF2-40B4-BE49-F238E27FC236}">
                        <a16:creationId xmlns:a16="http://schemas.microsoft.com/office/drawing/2014/main" id="{0092A4FA-BD7F-07AD-F297-FBDB327FF7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702A71D8-D97F-D435-E402-6391DA00807A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7CFFC3E8-F65A-B773-6103-3411CF59AE2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9" name="Straight Arrow Connector 418">
                    <a:extLst>
                      <a:ext uri="{FF2B5EF4-FFF2-40B4-BE49-F238E27FC236}">
                        <a16:creationId xmlns:a16="http://schemas.microsoft.com/office/drawing/2014/main" id="{93641EF6-51A1-BC67-35E3-17F34AE808B1}"/>
                      </a:ext>
                    </a:extLst>
                  </p:cNvPr>
                  <p:cNvCxnSpPr>
                    <a:cxnSpLocks/>
                    <a:stCxn id="418" idx="1"/>
                    <a:endCxn id="418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" name="Straight Arrow Connector 419">
                    <a:extLst>
                      <a:ext uri="{FF2B5EF4-FFF2-40B4-BE49-F238E27FC236}">
                        <a16:creationId xmlns:a16="http://schemas.microsoft.com/office/drawing/2014/main" id="{EDA76788-2344-7A77-4849-F512122D9775}"/>
                      </a:ext>
                    </a:extLst>
                  </p:cNvPr>
                  <p:cNvCxnSpPr>
                    <a:cxnSpLocks/>
                    <a:stCxn id="421" idx="0"/>
                    <a:endCxn id="421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1AF8307A-F039-7739-CD3A-4EC18DED596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0C1FE7B8-45F1-8911-F60F-BD30647BA83A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DD9DFD26-B860-DD95-5CB8-AE3FAC6E3341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Isosceles Triangle 416">
                    <a:extLst>
                      <a:ext uri="{FF2B5EF4-FFF2-40B4-BE49-F238E27FC236}">
                        <a16:creationId xmlns:a16="http://schemas.microsoft.com/office/drawing/2014/main" id="{0FB77128-4F48-66A9-74F3-160718EDBB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2934BB8B-8200-F1B9-5727-B6FFB7DE50AC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410" name="Group 409">
                    <a:extLst>
                      <a:ext uri="{FF2B5EF4-FFF2-40B4-BE49-F238E27FC236}">
                        <a16:creationId xmlns:a16="http://schemas.microsoft.com/office/drawing/2014/main" id="{BB8910CF-22BA-D1CE-8ABF-95D5605D47AB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413" name="Rectangle 412">
                      <a:extLst>
                        <a:ext uri="{FF2B5EF4-FFF2-40B4-BE49-F238E27FC236}">
                          <a16:creationId xmlns:a16="http://schemas.microsoft.com/office/drawing/2014/main" id="{69C19E49-86AA-35D0-95ED-1B137F3CB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4" name="Rectangle 413">
                      <a:extLst>
                        <a:ext uri="{FF2B5EF4-FFF2-40B4-BE49-F238E27FC236}">
                          <a16:creationId xmlns:a16="http://schemas.microsoft.com/office/drawing/2014/main" id="{12039269-F434-5187-B654-E2A2DEE06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5" name="Rectangle 414">
                      <a:extLst>
                        <a:ext uri="{FF2B5EF4-FFF2-40B4-BE49-F238E27FC236}">
                          <a16:creationId xmlns:a16="http://schemas.microsoft.com/office/drawing/2014/main" id="{CF8868B0-4CFB-8718-8E49-4094FE8B0C9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11" name="Connector: Elbow 410">
                    <a:extLst>
                      <a:ext uri="{FF2B5EF4-FFF2-40B4-BE49-F238E27FC236}">
                        <a16:creationId xmlns:a16="http://schemas.microsoft.com/office/drawing/2014/main" id="{0BF46752-CFFD-84BC-3E47-379787EF7D3E}"/>
                      </a:ext>
                    </a:extLst>
                  </p:cNvPr>
                  <p:cNvCxnSpPr>
                    <a:cxnSpLocks/>
                    <a:stCxn id="414" idx="2"/>
                    <a:endCxn id="417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2" name="Connector: Elbow 411">
                    <a:extLst>
                      <a:ext uri="{FF2B5EF4-FFF2-40B4-BE49-F238E27FC236}">
                        <a16:creationId xmlns:a16="http://schemas.microsoft.com/office/drawing/2014/main" id="{4565505C-C5E0-C5A8-F3D3-9D21AE57D1B3}"/>
                      </a:ext>
                    </a:extLst>
                  </p:cNvPr>
                  <p:cNvCxnSpPr>
                    <a:cxnSpLocks/>
                    <a:stCxn id="418" idx="3"/>
                    <a:endCxn id="415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CDE4446C-33E7-DF64-2B65-CAD3E10A1F55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8B8F46CA-8917-75A0-30CF-0E0FD96FA75D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86F85D89-4608-8040-DE81-23F068A09CC7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901398D8-8DC1-B211-AED5-BF5D65882019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74" name="Connector: Elbow 373">
                  <a:extLst>
                    <a:ext uri="{FF2B5EF4-FFF2-40B4-BE49-F238E27FC236}">
                      <a16:creationId xmlns:a16="http://schemas.microsoft.com/office/drawing/2014/main" id="{60A9C026-5F71-246E-1CC1-1F1B7AE69C13}"/>
                    </a:ext>
                  </a:extLst>
                </p:cNvPr>
                <p:cNvCxnSpPr>
                  <a:cxnSpLocks/>
                  <a:stCxn id="408" idx="2"/>
                  <a:endCxn id="423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Connector: Elbow 374">
                  <a:extLst>
                    <a:ext uri="{FF2B5EF4-FFF2-40B4-BE49-F238E27FC236}">
                      <a16:creationId xmlns:a16="http://schemas.microsoft.com/office/drawing/2014/main" id="{2D06CA8E-8A20-65A6-274B-A0F53245EAF6}"/>
                    </a:ext>
                  </a:extLst>
                </p:cNvPr>
                <p:cNvCxnSpPr>
                  <a:cxnSpLocks/>
                  <a:stCxn id="418" idx="1"/>
                  <a:endCxn id="409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7C1897BE-71D5-9B5D-6B9C-B5C3A6BABDC2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D7DE292D-A55F-6741-B462-2C0C9BC9F97F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4" name="Straight Arrow Connector 403">
                    <a:extLst>
                      <a:ext uri="{FF2B5EF4-FFF2-40B4-BE49-F238E27FC236}">
                        <a16:creationId xmlns:a16="http://schemas.microsoft.com/office/drawing/2014/main" id="{BF325DE4-8991-41A8-8D53-ACEA4707572B}"/>
                      </a:ext>
                    </a:extLst>
                  </p:cNvPr>
                  <p:cNvCxnSpPr>
                    <a:cxnSpLocks/>
                    <a:stCxn id="406" idx="1"/>
                    <a:endCxn id="406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Arrow Connector 404">
                    <a:extLst>
                      <a:ext uri="{FF2B5EF4-FFF2-40B4-BE49-F238E27FC236}">
                        <a16:creationId xmlns:a16="http://schemas.microsoft.com/office/drawing/2014/main" id="{AF03B52A-0B65-A415-30C3-8C362F7E5237}"/>
                      </a:ext>
                    </a:extLst>
                  </p:cNvPr>
                  <p:cNvCxnSpPr>
                    <a:cxnSpLocks/>
                    <a:stCxn id="403" idx="0"/>
                    <a:endCxn id="403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50D53395-A952-4714-421B-585DD2ADCD2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id="{7E8A42CB-2C1B-BC8E-8887-92C219C3A77B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BAD5C236-5A93-19F9-98AF-EE234AC2700C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Isosceles Triangle 401">
                    <a:extLst>
                      <a:ext uri="{FF2B5EF4-FFF2-40B4-BE49-F238E27FC236}">
                        <a16:creationId xmlns:a16="http://schemas.microsoft.com/office/drawing/2014/main" id="{2F7C7464-C8E8-A872-387B-AA9DDC1DC0C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6F6BB792-7C4D-D0D2-A8C6-282F4B873C01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CAF1FB7-0FCF-0CA5-A445-87869EA39AAD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8" name="Straight Arrow Connector 397">
                    <a:extLst>
                      <a:ext uri="{FF2B5EF4-FFF2-40B4-BE49-F238E27FC236}">
                        <a16:creationId xmlns:a16="http://schemas.microsoft.com/office/drawing/2014/main" id="{E9A4023F-A3BF-52C1-604A-F34C8D5CE2CE}"/>
                      </a:ext>
                    </a:extLst>
                  </p:cNvPr>
                  <p:cNvCxnSpPr>
                    <a:cxnSpLocks/>
                    <a:stCxn id="397" idx="1"/>
                    <a:endCxn id="397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Arrow Connector 398">
                    <a:extLst>
                      <a:ext uri="{FF2B5EF4-FFF2-40B4-BE49-F238E27FC236}">
                        <a16:creationId xmlns:a16="http://schemas.microsoft.com/office/drawing/2014/main" id="{ABE00864-8213-38F1-D2EF-CE50A90C37A7}"/>
                      </a:ext>
                    </a:extLst>
                  </p:cNvPr>
                  <p:cNvCxnSpPr>
                    <a:cxnSpLocks/>
                    <a:stCxn id="400" idx="0"/>
                    <a:endCxn id="400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EC6D36E-C6D6-5712-6883-C1EB1787A29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50F246D3-3CA6-D356-F5A5-CBDB4A882EAA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7F5E2B2-FFF4-9877-2AC2-A2163B12971E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Isosceles Triangle 395">
                    <a:extLst>
                      <a:ext uri="{FF2B5EF4-FFF2-40B4-BE49-F238E27FC236}">
                        <a16:creationId xmlns:a16="http://schemas.microsoft.com/office/drawing/2014/main" id="{434E4547-BF61-42DE-7A4E-851E5A1FBD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id="{5DFF72C6-B3F1-3F06-D1D7-DCB1A9143E2E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D3C0C7D3-8150-407F-E2FC-CB71816EA74B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392" name="Rectangle 391">
                      <a:extLst>
                        <a:ext uri="{FF2B5EF4-FFF2-40B4-BE49-F238E27FC236}">
                          <a16:creationId xmlns:a16="http://schemas.microsoft.com/office/drawing/2014/main" id="{6C63AD12-8C0C-09DD-1257-494FA98A07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Rectangle 392">
                      <a:extLst>
                        <a:ext uri="{FF2B5EF4-FFF2-40B4-BE49-F238E27FC236}">
                          <a16:creationId xmlns:a16="http://schemas.microsoft.com/office/drawing/2014/main" id="{73C79272-4044-6190-7EE1-1CAFFB7A0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Rectangle 393">
                      <a:extLst>
                        <a:ext uri="{FF2B5EF4-FFF2-40B4-BE49-F238E27FC236}">
                          <a16:creationId xmlns:a16="http://schemas.microsoft.com/office/drawing/2014/main" id="{7C46AF32-EB25-B5DE-4E47-D38D0BADCF4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90" name="Connector: Elbow 389">
                    <a:extLst>
                      <a:ext uri="{FF2B5EF4-FFF2-40B4-BE49-F238E27FC236}">
                        <a16:creationId xmlns:a16="http://schemas.microsoft.com/office/drawing/2014/main" id="{6941BB6D-F8DA-B454-4CE2-F9BBE01A3F52}"/>
                      </a:ext>
                    </a:extLst>
                  </p:cNvPr>
                  <p:cNvCxnSpPr>
                    <a:cxnSpLocks/>
                    <a:stCxn id="393" idx="2"/>
                    <a:endCxn id="396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Connector: Elbow 390">
                    <a:extLst>
                      <a:ext uri="{FF2B5EF4-FFF2-40B4-BE49-F238E27FC236}">
                        <a16:creationId xmlns:a16="http://schemas.microsoft.com/office/drawing/2014/main" id="{91C6173E-0F42-3D98-82E5-F27569A96594}"/>
                      </a:ext>
                    </a:extLst>
                  </p:cNvPr>
                  <p:cNvCxnSpPr>
                    <a:cxnSpLocks/>
                    <a:stCxn id="397" idx="3"/>
                    <a:endCxn id="394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4785A4AC-A22F-52AF-E4FE-770CDBB21AB5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B6372E16-9C59-31A1-7C72-F5E1E4D3CF8B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7FA54EE9-D819-F9C1-1E9D-75B26A56BD8C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83D47ECE-3508-FC92-C8CE-940881E856E1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82" name="Connector: Elbow 381">
                  <a:extLst>
                    <a:ext uri="{FF2B5EF4-FFF2-40B4-BE49-F238E27FC236}">
                      <a16:creationId xmlns:a16="http://schemas.microsoft.com/office/drawing/2014/main" id="{7FBFBF00-A4A6-B074-D444-C3A0320B954A}"/>
                    </a:ext>
                  </a:extLst>
                </p:cNvPr>
                <p:cNvCxnSpPr>
                  <a:cxnSpLocks/>
                  <a:stCxn id="387" idx="2"/>
                  <a:endCxn id="402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Connector: Elbow 382">
                  <a:extLst>
                    <a:ext uri="{FF2B5EF4-FFF2-40B4-BE49-F238E27FC236}">
                      <a16:creationId xmlns:a16="http://schemas.microsoft.com/office/drawing/2014/main" id="{59FC1D7C-8911-47D7-C317-7EFCCCEEF55A}"/>
                    </a:ext>
                  </a:extLst>
                </p:cNvPr>
                <p:cNvCxnSpPr>
                  <a:cxnSpLocks/>
                  <a:stCxn id="397" idx="1"/>
                  <a:endCxn id="388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Connector: Elbow 383">
                  <a:extLst>
                    <a:ext uri="{FF2B5EF4-FFF2-40B4-BE49-F238E27FC236}">
                      <a16:creationId xmlns:a16="http://schemas.microsoft.com/office/drawing/2014/main" id="{A8B7A60C-24AE-5F1A-FF46-2BE53B2FF894}"/>
                    </a:ext>
                  </a:extLst>
                </p:cNvPr>
                <p:cNvCxnSpPr>
                  <a:cxnSpLocks/>
                  <a:stCxn id="421" idx="0"/>
                  <a:endCxn id="406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Connector: Elbow 384">
                  <a:extLst>
                    <a:ext uri="{FF2B5EF4-FFF2-40B4-BE49-F238E27FC236}">
                      <a16:creationId xmlns:a16="http://schemas.microsoft.com/office/drawing/2014/main" id="{ED264871-E75E-0773-9698-2F50DBE9CA16}"/>
                    </a:ext>
                  </a:extLst>
                </p:cNvPr>
                <p:cNvCxnSpPr>
                  <a:cxnSpLocks/>
                  <a:stCxn id="406" idx="1"/>
                  <a:endCxn id="400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02C47E9A-4EDB-4616-8515-6011BE023196}"/>
                  </a:ext>
                </a:extLst>
              </p:cNvPr>
              <p:cNvCxnSpPr>
                <a:cxnSpLocks/>
                <a:stCxn id="461" idx="0"/>
                <a:endCxn id="479" idx="1"/>
              </p:cNvCxnSpPr>
              <p:nvPr/>
            </p:nvCxnSpPr>
            <p:spPr>
              <a:xfrm>
                <a:off x="4371026" y="3046092"/>
                <a:ext cx="10773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A25B1574-E4C7-B5DB-DEB1-808770295F54}"/>
                  </a:ext>
                </a:extLst>
              </p:cNvPr>
              <p:cNvCxnSpPr>
                <a:cxnSpLocks/>
                <a:stCxn id="406" idx="0"/>
                <a:endCxn id="479" idx="3"/>
              </p:cNvCxnSpPr>
              <p:nvPr/>
            </p:nvCxnSpPr>
            <p:spPr>
              <a:xfrm flipH="1" flipV="1">
                <a:off x="4753078" y="3046096"/>
                <a:ext cx="100384" cy="2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8D046EA6-0B5B-5143-2D22-796DEBD49076}"/>
                </a:ext>
              </a:extLst>
            </p:cNvPr>
            <p:cNvCxnSpPr>
              <a:cxnSpLocks/>
              <a:stCxn id="482" idx="0"/>
              <a:endCxn id="602" idx="1"/>
            </p:cNvCxnSpPr>
            <p:nvPr/>
          </p:nvCxnSpPr>
          <p:spPr>
            <a:xfrm>
              <a:off x="4615917" y="1883939"/>
              <a:ext cx="7568" cy="42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43579B4D-E884-6564-BD88-50EDC2BD10CB}"/>
                </a:ext>
              </a:extLst>
            </p:cNvPr>
            <p:cNvCxnSpPr>
              <a:cxnSpLocks/>
              <a:stCxn id="601" idx="0"/>
              <a:endCxn id="602" idx="3"/>
            </p:cNvCxnSpPr>
            <p:nvPr/>
          </p:nvCxnSpPr>
          <p:spPr>
            <a:xfrm flipV="1">
              <a:off x="4615918" y="2583127"/>
              <a:ext cx="7567" cy="424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7334D0B1-457C-4F0E-37F9-F91989FCA4CE}"/>
              </a:ext>
            </a:extLst>
          </p:cNvPr>
          <p:cNvCxnSpPr>
            <a:cxnSpLocks/>
            <a:stCxn id="108" idx="1"/>
            <a:endCxn id="104" idx="0"/>
          </p:cNvCxnSpPr>
          <p:nvPr/>
        </p:nvCxnSpPr>
        <p:spPr>
          <a:xfrm flipH="1">
            <a:off x="4663281" y="2442641"/>
            <a:ext cx="405853" cy="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BB3F29A8-7C52-E499-79D6-A98FA4710710}"/>
              </a:ext>
            </a:extLst>
          </p:cNvPr>
          <p:cNvCxnSpPr>
            <a:cxnSpLocks/>
            <a:stCxn id="108" idx="3"/>
            <a:endCxn id="605" idx="0"/>
          </p:cNvCxnSpPr>
          <p:nvPr/>
        </p:nvCxnSpPr>
        <p:spPr>
          <a:xfrm>
            <a:off x="5343454" y="2442641"/>
            <a:ext cx="399068" cy="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0260166E-1944-9AAB-E42B-6EA7D93E720D}"/>
              </a:ext>
            </a:extLst>
          </p:cNvPr>
          <p:cNvGrpSpPr/>
          <p:nvPr/>
        </p:nvGrpSpPr>
        <p:grpSpPr>
          <a:xfrm flipV="1">
            <a:off x="4070774" y="-1257234"/>
            <a:ext cx="2264255" cy="2405235"/>
            <a:chOff x="4069078" y="1243350"/>
            <a:chExt cx="2264255" cy="2405235"/>
          </a:xfrm>
        </p:grpSpPr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68FAE8D7-A9C7-CCE7-DC39-D458E7ECC0AF}"/>
                </a:ext>
              </a:extLst>
            </p:cNvPr>
            <p:cNvGrpSpPr/>
            <p:nvPr/>
          </p:nvGrpSpPr>
          <p:grpSpPr>
            <a:xfrm>
              <a:off x="5067438" y="2404541"/>
              <a:ext cx="274320" cy="76200"/>
              <a:chOff x="5033963" y="2519363"/>
              <a:chExt cx="274320" cy="76200"/>
            </a:xfrm>
          </p:grpSpPr>
          <p:sp>
            <p:nvSpPr>
              <p:cNvPr id="1115" name="Rectangle 1114">
                <a:extLst>
                  <a:ext uri="{FF2B5EF4-FFF2-40B4-BE49-F238E27FC236}">
                    <a16:creationId xmlns:a16="http://schemas.microsoft.com/office/drawing/2014/main" id="{F179BE89-B15B-F96F-41E4-5061CB287BF5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6" name="Straight Arrow Connector 1115">
                <a:extLst>
                  <a:ext uri="{FF2B5EF4-FFF2-40B4-BE49-F238E27FC236}">
                    <a16:creationId xmlns:a16="http://schemas.microsoft.com/office/drawing/2014/main" id="{03D52255-3141-E55E-D8AE-0007E2B4A879}"/>
                  </a:ext>
                </a:extLst>
              </p:cNvPr>
              <p:cNvCxnSpPr>
                <a:cxnSpLocks/>
                <a:stCxn id="1115" idx="1"/>
                <a:endCxn id="1115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Arrow Connector 1116">
                <a:extLst>
                  <a:ext uri="{FF2B5EF4-FFF2-40B4-BE49-F238E27FC236}">
                    <a16:creationId xmlns:a16="http://schemas.microsoft.com/office/drawing/2014/main" id="{BE063320-0391-7CCC-C242-D38D93D11887}"/>
                  </a:ext>
                </a:extLst>
              </p:cNvPr>
              <p:cNvCxnSpPr>
                <a:cxnSpLocks/>
                <a:stCxn id="1118" idx="0"/>
                <a:endCxn id="1118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8" name="Rectangle 1117">
                <a:extLst>
                  <a:ext uri="{FF2B5EF4-FFF2-40B4-BE49-F238E27FC236}">
                    <a16:creationId xmlns:a16="http://schemas.microsoft.com/office/drawing/2014/main" id="{59A97BE0-757B-151E-B79F-72FC9FEBFD7F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9F8C40C-5A4B-319F-321D-D58D54465C10}"/>
                </a:ext>
              </a:extLst>
            </p:cNvPr>
            <p:cNvGrpSpPr/>
            <p:nvPr/>
          </p:nvGrpSpPr>
          <p:grpSpPr>
            <a:xfrm>
              <a:off x="4069078" y="1243350"/>
              <a:ext cx="1086331" cy="2405235"/>
              <a:chOff x="4069078" y="1243350"/>
              <a:chExt cx="1086331" cy="2405235"/>
            </a:xfrm>
          </p:grpSpPr>
          <p:grpSp>
            <p:nvGrpSpPr>
              <p:cNvPr id="868" name="Group 867">
                <a:extLst>
                  <a:ext uri="{FF2B5EF4-FFF2-40B4-BE49-F238E27FC236}">
                    <a16:creationId xmlns:a16="http://schemas.microsoft.com/office/drawing/2014/main" id="{2E30EA60-A20C-3A63-AA75-4ADFD05B68E9}"/>
                  </a:ext>
                </a:extLst>
              </p:cNvPr>
              <p:cNvGrpSpPr/>
              <p:nvPr/>
            </p:nvGrpSpPr>
            <p:grpSpPr>
              <a:xfrm rot="5400000">
                <a:off x="4486325" y="2407867"/>
                <a:ext cx="274320" cy="76200"/>
                <a:chOff x="5033963" y="2519363"/>
                <a:chExt cx="274320" cy="76200"/>
              </a:xfrm>
            </p:grpSpPr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773F835B-43CE-610F-AC48-9C44E3E51E78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2" name="Straight Arrow Connector 1111">
                  <a:extLst>
                    <a:ext uri="{FF2B5EF4-FFF2-40B4-BE49-F238E27FC236}">
                      <a16:creationId xmlns:a16="http://schemas.microsoft.com/office/drawing/2014/main" id="{80D3FCA8-99E1-928B-B98A-647E41D4F519}"/>
                    </a:ext>
                  </a:extLst>
                </p:cNvPr>
                <p:cNvCxnSpPr>
                  <a:cxnSpLocks/>
                  <a:stCxn id="1111" idx="1"/>
                  <a:endCxn id="1111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3" name="Straight Arrow Connector 1112">
                  <a:extLst>
                    <a:ext uri="{FF2B5EF4-FFF2-40B4-BE49-F238E27FC236}">
                      <a16:creationId xmlns:a16="http://schemas.microsoft.com/office/drawing/2014/main" id="{1FA81E48-935C-7C5B-D502-8646103C9CEC}"/>
                    </a:ext>
                  </a:extLst>
                </p:cNvPr>
                <p:cNvCxnSpPr>
                  <a:cxnSpLocks/>
                  <a:stCxn id="1114" idx="0"/>
                  <a:endCxn id="1114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093261FE-6A89-5319-C336-4CEBC0FF7EEB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9" name="Group 868">
                <a:extLst>
                  <a:ext uri="{FF2B5EF4-FFF2-40B4-BE49-F238E27FC236}">
                    <a16:creationId xmlns:a16="http://schemas.microsoft.com/office/drawing/2014/main" id="{88F63166-BB72-DE94-E5B4-BFCEC8A85A77}"/>
                  </a:ext>
                </a:extLst>
              </p:cNvPr>
              <p:cNvGrpSpPr/>
              <p:nvPr/>
            </p:nvGrpSpPr>
            <p:grpSpPr>
              <a:xfrm>
                <a:off x="4069079" y="2447770"/>
                <a:ext cx="1086330" cy="1200815"/>
                <a:chOff x="4069079" y="2447770"/>
                <a:chExt cx="1086330" cy="1200815"/>
              </a:xfrm>
            </p:grpSpPr>
            <p:grpSp>
              <p:nvGrpSpPr>
                <p:cNvPr id="992" name="Group 991">
                  <a:extLst>
                    <a:ext uri="{FF2B5EF4-FFF2-40B4-BE49-F238E27FC236}">
                      <a16:creationId xmlns:a16="http://schemas.microsoft.com/office/drawing/2014/main" id="{2ECFAFD2-87E6-ADFD-4470-CC1DE7F85B0E}"/>
                    </a:ext>
                  </a:extLst>
                </p:cNvPr>
                <p:cNvGrpSpPr/>
                <p:nvPr/>
              </p:nvGrpSpPr>
              <p:grpSpPr>
                <a:xfrm>
                  <a:off x="4478758" y="3007996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DB8B7DFB-5C1A-5F9D-5A03-CD13818E8D5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08" name="Straight Arrow Connector 1107">
                    <a:extLst>
                      <a:ext uri="{FF2B5EF4-FFF2-40B4-BE49-F238E27FC236}">
                        <a16:creationId xmlns:a16="http://schemas.microsoft.com/office/drawing/2014/main" id="{14258A38-8BDC-47F9-1DBB-333B2A450AA0}"/>
                      </a:ext>
                    </a:extLst>
                  </p:cNvPr>
                  <p:cNvCxnSpPr>
                    <a:cxnSpLocks/>
                    <a:stCxn id="1107" idx="1"/>
                    <a:endCxn id="1107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9" name="Straight Arrow Connector 1108">
                    <a:extLst>
                      <a:ext uri="{FF2B5EF4-FFF2-40B4-BE49-F238E27FC236}">
                        <a16:creationId xmlns:a16="http://schemas.microsoft.com/office/drawing/2014/main" id="{4CE77719-FB3E-F875-DAC2-BCDFF5E4FFDB}"/>
                      </a:ext>
                    </a:extLst>
                  </p:cNvPr>
                  <p:cNvCxnSpPr>
                    <a:cxnSpLocks/>
                    <a:stCxn id="1110" idx="0"/>
                    <a:endCxn id="1110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64E3B443-D3E1-2920-AC39-09E40F7C84A8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3" name="Group 992">
                  <a:extLst>
                    <a:ext uri="{FF2B5EF4-FFF2-40B4-BE49-F238E27FC236}">
                      <a16:creationId xmlns:a16="http://schemas.microsoft.com/office/drawing/2014/main" id="{356118B7-83B5-78CC-B1C7-EB04D086B5EB}"/>
                    </a:ext>
                  </a:extLst>
                </p:cNvPr>
                <p:cNvGrpSpPr/>
                <p:nvPr/>
              </p:nvGrpSpPr>
              <p:grpSpPr>
                <a:xfrm>
                  <a:off x="4069079" y="2447770"/>
                  <a:ext cx="502921" cy="1197958"/>
                  <a:chOff x="4069079" y="2447770"/>
                  <a:chExt cx="502921" cy="1197958"/>
                </a:xfrm>
              </p:grpSpPr>
              <p:grpSp>
                <p:nvGrpSpPr>
                  <p:cNvPr id="1052" name="Group 1051">
                    <a:extLst>
                      <a:ext uri="{FF2B5EF4-FFF2-40B4-BE49-F238E27FC236}">
                        <a16:creationId xmlns:a16="http://schemas.microsoft.com/office/drawing/2014/main" id="{9AC1E58E-29CA-98D2-D6C8-CB076464392B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47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1105" name="Rectangle 1104">
                      <a:extLst>
                        <a:ext uri="{FF2B5EF4-FFF2-40B4-BE49-F238E27FC236}">
                          <a16:creationId xmlns:a16="http://schemas.microsoft.com/office/drawing/2014/main" id="{204B4947-7F08-0951-F047-C56B58F35D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06" name="Isosceles Triangle 1105">
                      <a:extLst>
                        <a:ext uri="{FF2B5EF4-FFF2-40B4-BE49-F238E27FC236}">
                          <a16:creationId xmlns:a16="http://schemas.microsoft.com/office/drawing/2014/main" id="{C6D92DDA-521D-6A5E-6B53-3AA85E213DB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3" name="Group 1052">
                    <a:extLst>
                      <a:ext uri="{FF2B5EF4-FFF2-40B4-BE49-F238E27FC236}">
                        <a16:creationId xmlns:a16="http://schemas.microsoft.com/office/drawing/2014/main" id="{6155819A-C435-1E41-C35E-BBF661672E1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95289" y="2447770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1101" name="Rectangle 1100">
                      <a:extLst>
                        <a:ext uri="{FF2B5EF4-FFF2-40B4-BE49-F238E27FC236}">
                          <a16:creationId xmlns:a16="http://schemas.microsoft.com/office/drawing/2014/main" id="{2C396D70-B813-8C7F-9E40-9F64C60B00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02" name="Straight Arrow Connector 1101">
                      <a:extLst>
                        <a:ext uri="{FF2B5EF4-FFF2-40B4-BE49-F238E27FC236}">
                          <a16:creationId xmlns:a16="http://schemas.microsoft.com/office/drawing/2014/main" id="{7D32F575-EA7C-0B67-8347-929E1CE98E60}"/>
                        </a:ext>
                      </a:extLst>
                    </p:cNvPr>
                    <p:cNvCxnSpPr>
                      <a:cxnSpLocks/>
                      <a:stCxn id="1101" idx="1"/>
                      <a:endCxn id="1101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3" name="Straight Arrow Connector 1102">
                      <a:extLst>
                        <a:ext uri="{FF2B5EF4-FFF2-40B4-BE49-F238E27FC236}">
                          <a16:creationId xmlns:a16="http://schemas.microsoft.com/office/drawing/2014/main" id="{E711ABE9-E88D-1367-D5A7-CBFFBBA088BE}"/>
                        </a:ext>
                      </a:extLst>
                    </p:cNvPr>
                    <p:cNvCxnSpPr>
                      <a:cxnSpLocks/>
                      <a:stCxn id="1104" idx="0"/>
                      <a:endCxn id="1104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4" name="Rectangle 1103">
                      <a:extLst>
                        <a:ext uri="{FF2B5EF4-FFF2-40B4-BE49-F238E27FC236}">
                          <a16:creationId xmlns:a16="http://schemas.microsoft.com/office/drawing/2014/main" id="{3EA01D61-006D-BB01-3C93-112313D44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4" name="Group 1053">
                    <a:extLst>
                      <a:ext uri="{FF2B5EF4-FFF2-40B4-BE49-F238E27FC236}">
                        <a16:creationId xmlns:a16="http://schemas.microsoft.com/office/drawing/2014/main" id="{FE89EFDA-260A-5A3D-96CF-21E32ABB587A}"/>
                      </a:ext>
                    </a:extLst>
                  </p:cNvPr>
                  <p:cNvGrpSpPr/>
                  <p:nvPr/>
                </p:nvGrpSpPr>
                <p:grpSpPr>
                  <a:xfrm>
                    <a:off x="4389120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1099" name="Rectangle 1098">
                      <a:extLst>
                        <a:ext uri="{FF2B5EF4-FFF2-40B4-BE49-F238E27FC236}">
                          <a16:creationId xmlns:a16="http://schemas.microsoft.com/office/drawing/2014/main" id="{339472EA-EEAD-A62B-985B-E2D01E874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00" name="Isosceles Triangle 1099">
                      <a:extLst>
                        <a:ext uri="{FF2B5EF4-FFF2-40B4-BE49-F238E27FC236}">
                          <a16:creationId xmlns:a16="http://schemas.microsoft.com/office/drawing/2014/main" id="{AF700C58-D0D2-6774-8095-50EDF50AF0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5" name="Group 1054">
                    <a:extLst>
                      <a:ext uri="{FF2B5EF4-FFF2-40B4-BE49-F238E27FC236}">
                        <a16:creationId xmlns:a16="http://schemas.microsoft.com/office/drawing/2014/main" id="{A21565E7-216E-349C-3125-25596BA018AA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2485870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1093" name="Group 1092">
                      <a:extLst>
                        <a:ext uri="{FF2B5EF4-FFF2-40B4-BE49-F238E27FC236}">
                          <a16:creationId xmlns:a16="http://schemas.microsoft.com/office/drawing/2014/main" id="{67773B64-27CB-836B-AF1A-7DB4FEA4D1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1096" name="Rectangle 1095">
                        <a:extLst>
                          <a:ext uri="{FF2B5EF4-FFF2-40B4-BE49-F238E27FC236}">
                            <a16:creationId xmlns:a16="http://schemas.microsoft.com/office/drawing/2014/main" id="{1F0D7BF5-1845-E0DA-82D9-F4B378044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97" name="Rectangle 1096">
                        <a:extLst>
                          <a:ext uri="{FF2B5EF4-FFF2-40B4-BE49-F238E27FC236}">
                            <a16:creationId xmlns:a16="http://schemas.microsoft.com/office/drawing/2014/main" id="{9854D834-0B61-16BF-7F78-D9C88DF3B8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98" name="Rectangle 1097">
                        <a:extLst>
                          <a:ext uri="{FF2B5EF4-FFF2-40B4-BE49-F238E27FC236}">
                            <a16:creationId xmlns:a16="http://schemas.microsoft.com/office/drawing/2014/main" id="{9788E2B3-F5F9-4696-D3E8-F2CB30277DC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094" name="Connector: Elbow 1093">
                      <a:extLst>
                        <a:ext uri="{FF2B5EF4-FFF2-40B4-BE49-F238E27FC236}">
                          <a16:creationId xmlns:a16="http://schemas.microsoft.com/office/drawing/2014/main" id="{F137662C-AF18-A0E6-1232-C104D1B0EB4B}"/>
                        </a:ext>
                      </a:extLst>
                    </p:cNvPr>
                    <p:cNvCxnSpPr>
                      <a:cxnSpLocks/>
                      <a:stCxn id="1097" idx="2"/>
                      <a:endCxn id="1100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5" name="Connector: Elbow 1094">
                      <a:extLst>
                        <a:ext uri="{FF2B5EF4-FFF2-40B4-BE49-F238E27FC236}">
                          <a16:creationId xmlns:a16="http://schemas.microsoft.com/office/drawing/2014/main" id="{A858DB89-F0CF-E9A2-1E70-583AEB6D2DA4}"/>
                        </a:ext>
                      </a:extLst>
                    </p:cNvPr>
                    <p:cNvCxnSpPr>
                      <a:cxnSpLocks/>
                      <a:stCxn id="1101" idx="3"/>
                      <a:endCxn id="1098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6" name="Group 1055">
                    <a:extLst>
                      <a:ext uri="{FF2B5EF4-FFF2-40B4-BE49-F238E27FC236}">
                        <a16:creationId xmlns:a16="http://schemas.microsoft.com/office/drawing/2014/main" id="{768DC60C-0FA4-A83D-FA62-975C38BC718A}"/>
                      </a:ext>
                    </a:extLst>
                  </p:cNvPr>
                  <p:cNvGrpSpPr/>
                  <p:nvPr/>
                </p:nvGrpSpPr>
                <p:grpSpPr>
                  <a:xfrm>
                    <a:off x="4069080" y="2528018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1090" name="Rectangle 1089">
                      <a:extLst>
                        <a:ext uri="{FF2B5EF4-FFF2-40B4-BE49-F238E27FC236}">
                          <a16:creationId xmlns:a16="http://schemas.microsoft.com/office/drawing/2014/main" id="{1A583D40-6012-80AA-8F5E-0B5319429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91" name="Rectangle 1090">
                      <a:extLst>
                        <a:ext uri="{FF2B5EF4-FFF2-40B4-BE49-F238E27FC236}">
                          <a16:creationId xmlns:a16="http://schemas.microsoft.com/office/drawing/2014/main" id="{E5D32066-257A-C14A-2978-2436712A0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92" name="Rectangle 1091">
                      <a:extLst>
                        <a:ext uri="{FF2B5EF4-FFF2-40B4-BE49-F238E27FC236}">
                          <a16:creationId xmlns:a16="http://schemas.microsoft.com/office/drawing/2014/main" id="{B1ACC4E3-8337-2C44-326E-B1FDB27DEF0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57" name="Connector: Elbow 1056">
                    <a:extLst>
                      <a:ext uri="{FF2B5EF4-FFF2-40B4-BE49-F238E27FC236}">
                        <a16:creationId xmlns:a16="http://schemas.microsoft.com/office/drawing/2014/main" id="{7506151A-956A-5AA9-5048-5C45AEE65BBC}"/>
                      </a:ext>
                    </a:extLst>
                  </p:cNvPr>
                  <p:cNvCxnSpPr>
                    <a:cxnSpLocks/>
                    <a:stCxn id="1091" idx="2"/>
                    <a:endCxn id="1106" idx="3"/>
                  </p:cNvCxnSpPr>
                  <p:nvPr/>
                </p:nvCxnSpPr>
                <p:spPr>
                  <a:xfrm rot="16200000" flipH="1">
                    <a:off x="4026709" y="2570390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8" name="Connector: Elbow 1057">
                    <a:extLst>
                      <a:ext uri="{FF2B5EF4-FFF2-40B4-BE49-F238E27FC236}">
                        <a16:creationId xmlns:a16="http://schemas.microsoft.com/office/drawing/2014/main" id="{6D5F36B0-538E-EF6E-13BC-8AD19EE273E2}"/>
                      </a:ext>
                    </a:extLst>
                  </p:cNvPr>
                  <p:cNvCxnSpPr>
                    <a:cxnSpLocks/>
                    <a:stCxn id="1101" idx="1"/>
                    <a:endCxn id="1092" idx="0"/>
                  </p:cNvCxnSpPr>
                  <p:nvPr/>
                </p:nvCxnSpPr>
                <p:spPr>
                  <a:xfrm rot="10800000" flipV="1">
                    <a:off x="4069079" y="248587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59" name="Group 1058">
                    <a:extLst>
                      <a:ext uri="{FF2B5EF4-FFF2-40B4-BE49-F238E27FC236}">
                        <a16:creationId xmlns:a16="http://schemas.microsoft.com/office/drawing/2014/main" id="{A4770377-E171-BAAE-4BF5-2D7034AD866E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4195766" y="3007992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1086" name="Rectangle 1085">
                      <a:extLst>
                        <a:ext uri="{FF2B5EF4-FFF2-40B4-BE49-F238E27FC236}">
                          <a16:creationId xmlns:a16="http://schemas.microsoft.com/office/drawing/2014/main" id="{A9D35022-18E9-2B28-8122-A755B7C5BA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87" name="Straight Arrow Connector 1086">
                      <a:extLst>
                        <a:ext uri="{FF2B5EF4-FFF2-40B4-BE49-F238E27FC236}">
                          <a16:creationId xmlns:a16="http://schemas.microsoft.com/office/drawing/2014/main" id="{CB130E9A-92B4-E25D-77E4-37314B796B8E}"/>
                        </a:ext>
                      </a:extLst>
                    </p:cNvPr>
                    <p:cNvCxnSpPr>
                      <a:cxnSpLocks/>
                      <a:stCxn id="1089" idx="1"/>
                      <a:endCxn id="1089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8" name="Straight Arrow Connector 1087">
                      <a:extLst>
                        <a:ext uri="{FF2B5EF4-FFF2-40B4-BE49-F238E27FC236}">
                          <a16:creationId xmlns:a16="http://schemas.microsoft.com/office/drawing/2014/main" id="{9FBFD51B-CD79-5BB8-7D1A-F1864F6FD088}"/>
                        </a:ext>
                      </a:extLst>
                    </p:cNvPr>
                    <p:cNvCxnSpPr>
                      <a:cxnSpLocks/>
                      <a:stCxn id="1086" idx="0"/>
                      <a:endCxn id="1086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9" name="Rectangle 1088">
                      <a:extLst>
                        <a:ext uri="{FF2B5EF4-FFF2-40B4-BE49-F238E27FC236}">
                          <a16:creationId xmlns:a16="http://schemas.microsoft.com/office/drawing/2014/main" id="{83A6B2D1-F148-F31A-3B0A-D7C160D9E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60" name="Group 1059">
                    <a:extLst>
                      <a:ext uri="{FF2B5EF4-FFF2-40B4-BE49-F238E27FC236}">
                        <a16:creationId xmlns:a16="http://schemas.microsoft.com/office/drawing/2014/main" id="{394A4CDD-F95E-2845-5F6D-A0F40156CDA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11547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1084" name="Rectangle 1083">
                      <a:extLst>
                        <a:ext uri="{FF2B5EF4-FFF2-40B4-BE49-F238E27FC236}">
                          <a16:creationId xmlns:a16="http://schemas.microsoft.com/office/drawing/2014/main" id="{BFD1D801-4CCF-E981-624C-8F5A19F7B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85" name="Isosceles Triangle 1084">
                      <a:extLst>
                        <a:ext uri="{FF2B5EF4-FFF2-40B4-BE49-F238E27FC236}">
                          <a16:creationId xmlns:a16="http://schemas.microsoft.com/office/drawing/2014/main" id="{0E594A30-E2C6-83A4-15CE-CD239A14B40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61" name="Group 1060">
                    <a:extLst>
                      <a:ext uri="{FF2B5EF4-FFF2-40B4-BE49-F238E27FC236}">
                        <a16:creationId xmlns:a16="http://schemas.microsoft.com/office/drawing/2014/main" id="{B468941C-ED42-2F06-0303-1064E2119AF3}"/>
                      </a:ext>
                    </a:extLst>
                  </p:cNvPr>
                  <p:cNvGrpSpPr/>
                  <p:nvPr/>
                </p:nvGrpSpPr>
                <p:grpSpPr>
                  <a:xfrm>
                    <a:off x="4195289" y="3569528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1080" name="Rectangle 1079">
                      <a:extLst>
                        <a:ext uri="{FF2B5EF4-FFF2-40B4-BE49-F238E27FC236}">
                          <a16:creationId xmlns:a16="http://schemas.microsoft.com/office/drawing/2014/main" id="{2039090D-5E6B-EEC5-3DD7-13377355E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81" name="Straight Arrow Connector 1080">
                      <a:extLst>
                        <a:ext uri="{FF2B5EF4-FFF2-40B4-BE49-F238E27FC236}">
                          <a16:creationId xmlns:a16="http://schemas.microsoft.com/office/drawing/2014/main" id="{0A0870E2-9BAE-0B9E-4B3C-7FE963F92A67}"/>
                        </a:ext>
                      </a:extLst>
                    </p:cNvPr>
                    <p:cNvCxnSpPr>
                      <a:cxnSpLocks/>
                      <a:stCxn id="1080" idx="1"/>
                      <a:endCxn id="1080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2" name="Straight Arrow Connector 1081">
                      <a:extLst>
                        <a:ext uri="{FF2B5EF4-FFF2-40B4-BE49-F238E27FC236}">
                          <a16:creationId xmlns:a16="http://schemas.microsoft.com/office/drawing/2014/main" id="{090FDF50-32FA-9796-BDFB-F1D12E3D18F0}"/>
                        </a:ext>
                      </a:extLst>
                    </p:cNvPr>
                    <p:cNvCxnSpPr>
                      <a:cxnSpLocks/>
                      <a:stCxn id="1083" idx="0"/>
                      <a:endCxn id="1083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3" name="Rectangle 1082">
                      <a:extLst>
                        <a:ext uri="{FF2B5EF4-FFF2-40B4-BE49-F238E27FC236}">
                          <a16:creationId xmlns:a16="http://schemas.microsoft.com/office/drawing/2014/main" id="{36CA3DB2-BA7C-319F-9C4A-46BC0522CF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62" name="Group 1061">
                    <a:extLst>
                      <a:ext uri="{FF2B5EF4-FFF2-40B4-BE49-F238E27FC236}">
                        <a16:creationId xmlns:a16="http://schemas.microsoft.com/office/drawing/2014/main" id="{FEE3F361-228C-A527-0F79-03CFC1A80C0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89120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1078" name="Rectangle 1077">
                      <a:extLst>
                        <a:ext uri="{FF2B5EF4-FFF2-40B4-BE49-F238E27FC236}">
                          <a16:creationId xmlns:a16="http://schemas.microsoft.com/office/drawing/2014/main" id="{ACDE1DC5-BF04-4D18-8686-4AEB6E257C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79" name="Isosceles Triangle 1078">
                      <a:extLst>
                        <a:ext uri="{FF2B5EF4-FFF2-40B4-BE49-F238E27FC236}">
                          <a16:creationId xmlns:a16="http://schemas.microsoft.com/office/drawing/2014/main" id="{D3D16CBC-1EA5-E04C-1148-D5B44FD1EE1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63" name="Group 1062">
                    <a:extLst>
                      <a:ext uri="{FF2B5EF4-FFF2-40B4-BE49-F238E27FC236}">
                        <a16:creationId xmlns:a16="http://schemas.microsoft.com/office/drawing/2014/main" id="{90FED748-8AD3-ACDA-D896-9BBC997723D8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58640" y="3438269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1072" name="Group 1071">
                      <a:extLst>
                        <a:ext uri="{FF2B5EF4-FFF2-40B4-BE49-F238E27FC236}">
                          <a16:creationId xmlns:a16="http://schemas.microsoft.com/office/drawing/2014/main" id="{DC782A9D-1C9C-E1EF-D526-6A9968918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1075" name="Rectangle 1074">
                        <a:extLst>
                          <a:ext uri="{FF2B5EF4-FFF2-40B4-BE49-F238E27FC236}">
                            <a16:creationId xmlns:a16="http://schemas.microsoft.com/office/drawing/2014/main" id="{B3633678-4DC0-F726-8767-1AE32A9F69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6" name="Rectangle 1075">
                        <a:extLst>
                          <a:ext uri="{FF2B5EF4-FFF2-40B4-BE49-F238E27FC236}">
                            <a16:creationId xmlns:a16="http://schemas.microsoft.com/office/drawing/2014/main" id="{C7068753-C5E7-5247-38BC-33FEC3765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7" name="Rectangle 1076">
                        <a:extLst>
                          <a:ext uri="{FF2B5EF4-FFF2-40B4-BE49-F238E27FC236}">
                            <a16:creationId xmlns:a16="http://schemas.microsoft.com/office/drawing/2014/main" id="{769BA96A-F342-9A32-8748-DAD18815C00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073" name="Connector: Elbow 1072">
                      <a:extLst>
                        <a:ext uri="{FF2B5EF4-FFF2-40B4-BE49-F238E27FC236}">
                          <a16:creationId xmlns:a16="http://schemas.microsoft.com/office/drawing/2014/main" id="{5B450575-BD8C-5B0F-B46A-DDD0984BD786}"/>
                        </a:ext>
                      </a:extLst>
                    </p:cNvPr>
                    <p:cNvCxnSpPr>
                      <a:cxnSpLocks/>
                      <a:stCxn id="1076" idx="2"/>
                      <a:endCxn id="1079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4" name="Connector: Elbow 1073">
                      <a:extLst>
                        <a:ext uri="{FF2B5EF4-FFF2-40B4-BE49-F238E27FC236}">
                          <a16:creationId xmlns:a16="http://schemas.microsoft.com/office/drawing/2014/main" id="{583438CD-37D2-36C4-A070-63D3F3854959}"/>
                        </a:ext>
                      </a:extLst>
                    </p:cNvPr>
                    <p:cNvCxnSpPr>
                      <a:cxnSpLocks/>
                      <a:stCxn id="1080" idx="3"/>
                      <a:endCxn id="1077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64" name="Group 1063">
                    <a:extLst>
                      <a:ext uri="{FF2B5EF4-FFF2-40B4-BE49-F238E27FC236}">
                        <a16:creationId xmlns:a16="http://schemas.microsoft.com/office/drawing/2014/main" id="{FF57C166-0C80-5F02-2BF1-EADB133CB7AD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069080" y="3565480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1069" name="Rectangle 1068">
                      <a:extLst>
                        <a:ext uri="{FF2B5EF4-FFF2-40B4-BE49-F238E27FC236}">
                          <a16:creationId xmlns:a16="http://schemas.microsoft.com/office/drawing/2014/main" id="{43E3E595-B7EA-4F01-2B8B-B38D467A2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70" name="Rectangle 1069">
                      <a:extLst>
                        <a:ext uri="{FF2B5EF4-FFF2-40B4-BE49-F238E27FC236}">
                          <a16:creationId xmlns:a16="http://schemas.microsoft.com/office/drawing/2014/main" id="{CD55618E-877E-1C2B-2FDC-66D940790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71" name="Rectangle 1070">
                      <a:extLst>
                        <a:ext uri="{FF2B5EF4-FFF2-40B4-BE49-F238E27FC236}">
                          <a16:creationId xmlns:a16="http://schemas.microsoft.com/office/drawing/2014/main" id="{CAAF163D-614F-E784-9F16-52D0B052A08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65" name="Connector: Elbow 1064">
                    <a:extLst>
                      <a:ext uri="{FF2B5EF4-FFF2-40B4-BE49-F238E27FC236}">
                        <a16:creationId xmlns:a16="http://schemas.microsoft.com/office/drawing/2014/main" id="{5BC9FFB6-B377-3D84-6CE5-28BCE0BF4331}"/>
                      </a:ext>
                    </a:extLst>
                  </p:cNvPr>
                  <p:cNvCxnSpPr>
                    <a:cxnSpLocks/>
                    <a:stCxn id="1070" idx="2"/>
                    <a:endCxn id="1085" idx="3"/>
                  </p:cNvCxnSpPr>
                  <p:nvPr/>
                </p:nvCxnSpPr>
                <p:spPr>
                  <a:xfrm rot="5400000" flipH="1" flipV="1">
                    <a:off x="4026709" y="3480641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6" name="Connector: Elbow 1065">
                    <a:extLst>
                      <a:ext uri="{FF2B5EF4-FFF2-40B4-BE49-F238E27FC236}">
                        <a16:creationId xmlns:a16="http://schemas.microsoft.com/office/drawing/2014/main" id="{E1EF4EE7-71D8-D3BA-610D-9B44490E3A63}"/>
                      </a:ext>
                    </a:extLst>
                  </p:cNvPr>
                  <p:cNvCxnSpPr>
                    <a:cxnSpLocks/>
                    <a:stCxn id="1080" idx="1"/>
                    <a:endCxn id="1071" idx="0"/>
                  </p:cNvCxnSpPr>
                  <p:nvPr/>
                </p:nvCxnSpPr>
                <p:spPr>
                  <a:xfrm rot="10800000">
                    <a:off x="4069079" y="356548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7" name="Connector: Elbow 1066">
                    <a:extLst>
                      <a:ext uri="{FF2B5EF4-FFF2-40B4-BE49-F238E27FC236}">
                        <a16:creationId xmlns:a16="http://schemas.microsoft.com/office/drawing/2014/main" id="{5720FD65-D93C-8445-65A3-CF59386CDB54}"/>
                      </a:ext>
                    </a:extLst>
                  </p:cNvPr>
                  <p:cNvCxnSpPr>
                    <a:cxnSpLocks/>
                    <a:stCxn id="1104" idx="0"/>
                    <a:endCxn id="1089" idx="3"/>
                  </p:cNvCxnSpPr>
                  <p:nvPr/>
                </p:nvCxnSpPr>
                <p:spPr>
                  <a:xfrm rot="16200000" flipH="1">
                    <a:off x="4140206" y="2716212"/>
                    <a:ext cx="384962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8" name="Connector: Elbow 1067">
                    <a:extLst>
                      <a:ext uri="{FF2B5EF4-FFF2-40B4-BE49-F238E27FC236}">
                        <a16:creationId xmlns:a16="http://schemas.microsoft.com/office/drawing/2014/main" id="{AC7BB880-1390-DBCD-4074-3458C24AF59E}"/>
                      </a:ext>
                    </a:extLst>
                  </p:cNvPr>
                  <p:cNvCxnSpPr>
                    <a:cxnSpLocks/>
                    <a:stCxn id="1089" idx="1"/>
                    <a:endCxn id="1083" idx="0"/>
                  </p:cNvCxnSpPr>
                  <p:nvPr/>
                </p:nvCxnSpPr>
                <p:spPr>
                  <a:xfrm rot="5400000">
                    <a:off x="4139550" y="3376152"/>
                    <a:ext cx="386276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4" name="Group 993">
                  <a:extLst>
                    <a:ext uri="{FF2B5EF4-FFF2-40B4-BE49-F238E27FC236}">
                      <a16:creationId xmlns:a16="http://schemas.microsoft.com/office/drawing/2014/main" id="{DB924BD6-080E-D512-D2DB-9100E775AA15}"/>
                    </a:ext>
                  </a:extLst>
                </p:cNvPr>
                <p:cNvGrpSpPr/>
                <p:nvPr/>
              </p:nvGrpSpPr>
              <p:grpSpPr>
                <a:xfrm flipH="1">
                  <a:off x="4652488" y="2450627"/>
                  <a:ext cx="502921" cy="1197958"/>
                  <a:chOff x="4069079" y="2447770"/>
                  <a:chExt cx="502921" cy="1197958"/>
                </a:xfrm>
              </p:grpSpPr>
              <p:grpSp>
                <p:nvGrpSpPr>
                  <p:cNvPr id="997" name="Group 996">
                    <a:extLst>
                      <a:ext uri="{FF2B5EF4-FFF2-40B4-BE49-F238E27FC236}">
                        <a16:creationId xmlns:a16="http://schemas.microsoft.com/office/drawing/2014/main" id="{840CBA65-29C1-6C66-02F5-8BFAA5887804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47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1050" name="Rectangle 1049">
                      <a:extLst>
                        <a:ext uri="{FF2B5EF4-FFF2-40B4-BE49-F238E27FC236}">
                          <a16:creationId xmlns:a16="http://schemas.microsoft.com/office/drawing/2014/main" id="{B3AD3BE1-B22A-4F3B-65B9-6F59DD278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1" name="Isosceles Triangle 1050">
                      <a:extLst>
                        <a:ext uri="{FF2B5EF4-FFF2-40B4-BE49-F238E27FC236}">
                          <a16:creationId xmlns:a16="http://schemas.microsoft.com/office/drawing/2014/main" id="{864C6E1A-930F-557F-9E1F-E341630F94F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98" name="Group 997">
                    <a:extLst>
                      <a:ext uri="{FF2B5EF4-FFF2-40B4-BE49-F238E27FC236}">
                        <a16:creationId xmlns:a16="http://schemas.microsoft.com/office/drawing/2014/main" id="{AEE73DBC-63D5-7746-AE15-7D7288D6E4C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95289" y="2447770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1046" name="Rectangle 1045">
                      <a:extLst>
                        <a:ext uri="{FF2B5EF4-FFF2-40B4-BE49-F238E27FC236}">
                          <a16:creationId xmlns:a16="http://schemas.microsoft.com/office/drawing/2014/main" id="{E58648A7-6D6F-26A3-9014-3EA940C341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47" name="Straight Arrow Connector 1046">
                      <a:extLst>
                        <a:ext uri="{FF2B5EF4-FFF2-40B4-BE49-F238E27FC236}">
                          <a16:creationId xmlns:a16="http://schemas.microsoft.com/office/drawing/2014/main" id="{E3E3D879-ABCA-076A-CCCC-CDD33D739850}"/>
                        </a:ext>
                      </a:extLst>
                    </p:cNvPr>
                    <p:cNvCxnSpPr>
                      <a:cxnSpLocks/>
                      <a:stCxn id="1046" idx="1"/>
                      <a:endCxn id="1046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8" name="Straight Arrow Connector 1047">
                      <a:extLst>
                        <a:ext uri="{FF2B5EF4-FFF2-40B4-BE49-F238E27FC236}">
                          <a16:creationId xmlns:a16="http://schemas.microsoft.com/office/drawing/2014/main" id="{0E6DD042-9B52-89F0-1818-D6DDF718D64D}"/>
                        </a:ext>
                      </a:extLst>
                    </p:cNvPr>
                    <p:cNvCxnSpPr>
                      <a:cxnSpLocks/>
                      <a:stCxn id="1049" idx="0"/>
                      <a:endCxn id="1049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9" name="Rectangle 1048">
                      <a:extLst>
                        <a:ext uri="{FF2B5EF4-FFF2-40B4-BE49-F238E27FC236}">
                          <a16:creationId xmlns:a16="http://schemas.microsoft.com/office/drawing/2014/main" id="{7820EC40-56E0-DC6E-DA17-207DE1EC9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99" name="Group 998">
                    <a:extLst>
                      <a:ext uri="{FF2B5EF4-FFF2-40B4-BE49-F238E27FC236}">
                        <a16:creationId xmlns:a16="http://schemas.microsoft.com/office/drawing/2014/main" id="{55D0B36E-9096-3847-F3DF-B187F86601CD}"/>
                      </a:ext>
                    </a:extLst>
                  </p:cNvPr>
                  <p:cNvGrpSpPr/>
                  <p:nvPr/>
                </p:nvGrpSpPr>
                <p:grpSpPr>
                  <a:xfrm>
                    <a:off x="4389120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1044" name="Rectangle 1043">
                      <a:extLst>
                        <a:ext uri="{FF2B5EF4-FFF2-40B4-BE49-F238E27FC236}">
                          <a16:creationId xmlns:a16="http://schemas.microsoft.com/office/drawing/2014/main" id="{CD3BFDE0-8038-F0DA-718C-3DF6D39FF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5" name="Isosceles Triangle 1044">
                      <a:extLst>
                        <a:ext uri="{FF2B5EF4-FFF2-40B4-BE49-F238E27FC236}">
                          <a16:creationId xmlns:a16="http://schemas.microsoft.com/office/drawing/2014/main" id="{EDAB32ED-7B89-E85A-EBD3-796FBC9ADBF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00" name="Group 999">
                    <a:extLst>
                      <a:ext uri="{FF2B5EF4-FFF2-40B4-BE49-F238E27FC236}">
                        <a16:creationId xmlns:a16="http://schemas.microsoft.com/office/drawing/2014/main" id="{B00454B1-4C3A-8E3E-30F9-1EE57A34FF29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2485870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1038" name="Group 1037">
                      <a:extLst>
                        <a:ext uri="{FF2B5EF4-FFF2-40B4-BE49-F238E27FC236}">
                          <a16:creationId xmlns:a16="http://schemas.microsoft.com/office/drawing/2014/main" id="{6A03352A-0EE3-D952-CE52-6533788976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1041" name="Rectangle 1040">
                        <a:extLst>
                          <a:ext uri="{FF2B5EF4-FFF2-40B4-BE49-F238E27FC236}">
                            <a16:creationId xmlns:a16="http://schemas.microsoft.com/office/drawing/2014/main" id="{22D5C770-1C16-9DE9-23EE-A0601723A4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2" name="Rectangle 1041">
                        <a:extLst>
                          <a:ext uri="{FF2B5EF4-FFF2-40B4-BE49-F238E27FC236}">
                            <a16:creationId xmlns:a16="http://schemas.microsoft.com/office/drawing/2014/main" id="{EE135DDC-6983-85F7-AE9C-68D236189D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3" name="Rectangle 1042">
                        <a:extLst>
                          <a:ext uri="{FF2B5EF4-FFF2-40B4-BE49-F238E27FC236}">
                            <a16:creationId xmlns:a16="http://schemas.microsoft.com/office/drawing/2014/main" id="{8248F44D-BBB7-7C4B-E229-697A3B46249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039" name="Connector: Elbow 1038">
                      <a:extLst>
                        <a:ext uri="{FF2B5EF4-FFF2-40B4-BE49-F238E27FC236}">
                          <a16:creationId xmlns:a16="http://schemas.microsoft.com/office/drawing/2014/main" id="{20542E82-9EC7-3AF4-6ACF-528C6903DD8B}"/>
                        </a:ext>
                      </a:extLst>
                    </p:cNvPr>
                    <p:cNvCxnSpPr>
                      <a:cxnSpLocks/>
                      <a:stCxn id="1042" idx="2"/>
                      <a:endCxn id="1045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0" name="Connector: Elbow 1039">
                      <a:extLst>
                        <a:ext uri="{FF2B5EF4-FFF2-40B4-BE49-F238E27FC236}">
                          <a16:creationId xmlns:a16="http://schemas.microsoft.com/office/drawing/2014/main" id="{CAB54559-1BE6-DD63-4E27-6610BB2FD0E9}"/>
                        </a:ext>
                      </a:extLst>
                    </p:cNvPr>
                    <p:cNvCxnSpPr>
                      <a:cxnSpLocks/>
                      <a:stCxn id="1046" idx="3"/>
                      <a:endCxn id="1043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01" name="Group 1000">
                    <a:extLst>
                      <a:ext uri="{FF2B5EF4-FFF2-40B4-BE49-F238E27FC236}">
                        <a16:creationId xmlns:a16="http://schemas.microsoft.com/office/drawing/2014/main" id="{DD7F585F-061B-9AAA-476C-F56072400EC4}"/>
                      </a:ext>
                    </a:extLst>
                  </p:cNvPr>
                  <p:cNvGrpSpPr/>
                  <p:nvPr/>
                </p:nvGrpSpPr>
                <p:grpSpPr>
                  <a:xfrm>
                    <a:off x="4069080" y="2528018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1035" name="Rectangle 1034">
                      <a:extLst>
                        <a:ext uri="{FF2B5EF4-FFF2-40B4-BE49-F238E27FC236}">
                          <a16:creationId xmlns:a16="http://schemas.microsoft.com/office/drawing/2014/main" id="{A4D8185E-5CB7-749B-A002-5F3DD4AA04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6" name="Rectangle 1035">
                      <a:extLst>
                        <a:ext uri="{FF2B5EF4-FFF2-40B4-BE49-F238E27FC236}">
                          <a16:creationId xmlns:a16="http://schemas.microsoft.com/office/drawing/2014/main" id="{5C077812-EE75-0698-1A81-A710CE06F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7" name="Rectangle 1036">
                      <a:extLst>
                        <a:ext uri="{FF2B5EF4-FFF2-40B4-BE49-F238E27FC236}">
                          <a16:creationId xmlns:a16="http://schemas.microsoft.com/office/drawing/2014/main" id="{92F6880F-12B4-8E64-9572-890C631C63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02" name="Connector: Elbow 1001">
                    <a:extLst>
                      <a:ext uri="{FF2B5EF4-FFF2-40B4-BE49-F238E27FC236}">
                        <a16:creationId xmlns:a16="http://schemas.microsoft.com/office/drawing/2014/main" id="{FDECDA73-6C10-05AC-FF71-A7B28EDE3342}"/>
                      </a:ext>
                    </a:extLst>
                  </p:cNvPr>
                  <p:cNvCxnSpPr>
                    <a:cxnSpLocks/>
                    <a:stCxn id="1036" idx="2"/>
                    <a:endCxn id="1051" idx="3"/>
                  </p:cNvCxnSpPr>
                  <p:nvPr/>
                </p:nvCxnSpPr>
                <p:spPr>
                  <a:xfrm rot="16200000" flipH="1">
                    <a:off x="4026709" y="2570390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3" name="Connector: Elbow 1002">
                    <a:extLst>
                      <a:ext uri="{FF2B5EF4-FFF2-40B4-BE49-F238E27FC236}">
                        <a16:creationId xmlns:a16="http://schemas.microsoft.com/office/drawing/2014/main" id="{24A2F154-7FA9-721D-F4FD-0D97EA6497E8}"/>
                      </a:ext>
                    </a:extLst>
                  </p:cNvPr>
                  <p:cNvCxnSpPr>
                    <a:cxnSpLocks/>
                    <a:stCxn id="1046" idx="1"/>
                    <a:endCxn id="1037" idx="0"/>
                  </p:cNvCxnSpPr>
                  <p:nvPr/>
                </p:nvCxnSpPr>
                <p:spPr>
                  <a:xfrm rot="10800000" flipV="1">
                    <a:off x="4069079" y="248587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04" name="Group 1003">
                    <a:extLst>
                      <a:ext uri="{FF2B5EF4-FFF2-40B4-BE49-F238E27FC236}">
                        <a16:creationId xmlns:a16="http://schemas.microsoft.com/office/drawing/2014/main" id="{9DC7F006-3CEF-72E7-8F2D-4D4A55B85E4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4195766" y="3007992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1031" name="Rectangle 1030">
                      <a:extLst>
                        <a:ext uri="{FF2B5EF4-FFF2-40B4-BE49-F238E27FC236}">
                          <a16:creationId xmlns:a16="http://schemas.microsoft.com/office/drawing/2014/main" id="{4B22D9EF-1703-629B-A6EF-0DFCBCE6A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32" name="Straight Arrow Connector 1031">
                      <a:extLst>
                        <a:ext uri="{FF2B5EF4-FFF2-40B4-BE49-F238E27FC236}">
                          <a16:creationId xmlns:a16="http://schemas.microsoft.com/office/drawing/2014/main" id="{8083F472-172A-AD4A-6683-324158955FE3}"/>
                        </a:ext>
                      </a:extLst>
                    </p:cNvPr>
                    <p:cNvCxnSpPr>
                      <a:cxnSpLocks/>
                      <a:stCxn id="1034" idx="1"/>
                      <a:endCxn id="1034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3" name="Straight Arrow Connector 1032">
                      <a:extLst>
                        <a:ext uri="{FF2B5EF4-FFF2-40B4-BE49-F238E27FC236}">
                          <a16:creationId xmlns:a16="http://schemas.microsoft.com/office/drawing/2014/main" id="{77C3B95E-B306-CD22-075A-47028F5A43BD}"/>
                        </a:ext>
                      </a:extLst>
                    </p:cNvPr>
                    <p:cNvCxnSpPr>
                      <a:cxnSpLocks/>
                      <a:stCxn id="1031" idx="0"/>
                      <a:endCxn id="1031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4" name="Rectangle 1033">
                      <a:extLst>
                        <a:ext uri="{FF2B5EF4-FFF2-40B4-BE49-F238E27FC236}">
                          <a16:creationId xmlns:a16="http://schemas.microsoft.com/office/drawing/2014/main" id="{40717427-950E-CF63-EE2C-1E262F03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05" name="Group 1004">
                    <a:extLst>
                      <a:ext uri="{FF2B5EF4-FFF2-40B4-BE49-F238E27FC236}">
                        <a16:creationId xmlns:a16="http://schemas.microsoft.com/office/drawing/2014/main" id="{6109264B-D004-84B5-E4CE-BCF436D5DB66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11547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1029" name="Rectangle 1028">
                      <a:extLst>
                        <a:ext uri="{FF2B5EF4-FFF2-40B4-BE49-F238E27FC236}">
                          <a16:creationId xmlns:a16="http://schemas.microsoft.com/office/drawing/2014/main" id="{70CAAC19-326B-6169-863C-B33F07325C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0" name="Isosceles Triangle 1029">
                      <a:extLst>
                        <a:ext uri="{FF2B5EF4-FFF2-40B4-BE49-F238E27FC236}">
                          <a16:creationId xmlns:a16="http://schemas.microsoft.com/office/drawing/2014/main" id="{0D523B2A-7724-4A39-8C31-1E463C0FE03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06" name="Group 1005">
                    <a:extLst>
                      <a:ext uri="{FF2B5EF4-FFF2-40B4-BE49-F238E27FC236}">
                        <a16:creationId xmlns:a16="http://schemas.microsoft.com/office/drawing/2014/main" id="{DF6C3127-3D4A-6C68-868C-70C9CD3888A8}"/>
                      </a:ext>
                    </a:extLst>
                  </p:cNvPr>
                  <p:cNvGrpSpPr/>
                  <p:nvPr/>
                </p:nvGrpSpPr>
                <p:grpSpPr>
                  <a:xfrm>
                    <a:off x="4195289" y="3569528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1025" name="Rectangle 1024">
                      <a:extLst>
                        <a:ext uri="{FF2B5EF4-FFF2-40B4-BE49-F238E27FC236}">
                          <a16:creationId xmlns:a16="http://schemas.microsoft.com/office/drawing/2014/main" id="{53F6FB6B-8EE2-ACC2-32A8-69011C27D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26" name="Straight Arrow Connector 1025">
                      <a:extLst>
                        <a:ext uri="{FF2B5EF4-FFF2-40B4-BE49-F238E27FC236}">
                          <a16:creationId xmlns:a16="http://schemas.microsoft.com/office/drawing/2014/main" id="{C6D50746-FB7A-DF2D-8E1D-2C114856A0C6}"/>
                        </a:ext>
                      </a:extLst>
                    </p:cNvPr>
                    <p:cNvCxnSpPr>
                      <a:cxnSpLocks/>
                      <a:stCxn id="1025" idx="1"/>
                      <a:endCxn id="1025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7" name="Straight Arrow Connector 1026">
                      <a:extLst>
                        <a:ext uri="{FF2B5EF4-FFF2-40B4-BE49-F238E27FC236}">
                          <a16:creationId xmlns:a16="http://schemas.microsoft.com/office/drawing/2014/main" id="{808211FF-42C8-4EF7-9A13-732D207FFBA7}"/>
                        </a:ext>
                      </a:extLst>
                    </p:cNvPr>
                    <p:cNvCxnSpPr>
                      <a:cxnSpLocks/>
                      <a:stCxn id="1028" idx="0"/>
                      <a:endCxn id="1028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8" name="Rectangle 1027">
                      <a:extLst>
                        <a:ext uri="{FF2B5EF4-FFF2-40B4-BE49-F238E27FC236}">
                          <a16:creationId xmlns:a16="http://schemas.microsoft.com/office/drawing/2014/main" id="{B7D59C1D-B964-6600-C53C-4A8810FD5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07" name="Group 1006">
                    <a:extLst>
                      <a:ext uri="{FF2B5EF4-FFF2-40B4-BE49-F238E27FC236}">
                        <a16:creationId xmlns:a16="http://schemas.microsoft.com/office/drawing/2014/main" id="{7648C758-3B09-43BC-FD26-0BE252E05D26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89120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1023" name="Rectangle 1022">
                      <a:extLst>
                        <a:ext uri="{FF2B5EF4-FFF2-40B4-BE49-F238E27FC236}">
                          <a16:creationId xmlns:a16="http://schemas.microsoft.com/office/drawing/2014/main" id="{FEFA8708-01FC-7E90-3852-630F1CB30A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4" name="Isosceles Triangle 1023">
                      <a:extLst>
                        <a:ext uri="{FF2B5EF4-FFF2-40B4-BE49-F238E27FC236}">
                          <a16:creationId xmlns:a16="http://schemas.microsoft.com/office/drawing/2014/main" id="{2D473581-8EBD-495F-8011-DECDE304CF2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08" name="Group 1007">
                    <a:extLst>
                      <a:ext uri="{FF2B5EF4-FFF2-40B4-BE49-F238E27FC236}">
                        <a16:creationId xmlns:a16="http://schemas.microsoft.com/office/drawing/2014/main" id="{1A5BB240-C4FE-5B06-2E88-206794104A6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58640" y="3438269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1017" name="Group 1016">
                      <a:extLst>
                        <a:ext uri="{FF2B5EF4-FFF2-40B4-BE49-F238E27FC236}">
                          <a16:creationId xmlns:a16="http://schemas.microsoft.com/office/drawing/2014/main" id="{8511971A-14AC-5B43-11A5-527150A004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1020" name="Rectangle 1019">
                        <a:extLst>
                          <a:ext uri="{FF2B5EF4-FFF2-40B4-BE49-F238E27FC236}">
                            <a16:creationId xmlns:a16="http://schemas.microsoft.com/office/drawing/2014/main" id="{2CC6FD77-F052-3CCB-8FD3-BBF02A21BB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1" name="Rectangle 1020">
                        <a:extLst>
                          <a:ext uri="{FF2B5EF4-FFF2-40B4-BE49-F238E27FC236}">
                            <a16:creationId xmlns:a16="http://schemas.microsoft.com/office/drawing/2014/main" id="{667BC831-E01C-BCFB-36A2-D982133735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2" name="Rectangle 1021">
                        <a:extLst>
                          <a:ext uri="{FF2B5EF4-FFF2-40B4-BE49-F238E27FC236}">
                            <a16:creationId xmlns:a16="http://schemas.microsoft.com/office/drawing/2014/main" id="{0969A57A-FB2A-A718-F84C-A65B798C0E4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018" name="Connector: Elbow 1017">
                      <a:extLst>
                        <a:ext uri="{FF2B5EF4-FFF2-40B4-BE49-F238E27FC236}">
                          <a16:creationId xmlns:a16="http://schemas.microsoft.com/office/drawing/2014/main" id="{158B65B9-9851-FA47-FE58-DD0243E8F086}"/>
                        </a:ext>
                      </a:extLst>
                    </p:cNvPr>
                    <p:cNvCxnSpPr>
                      <a:cxnSpLocks/>
                      <a:stCxn id="1021" idx="2"/>
                      <a:endCxn id="1024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9" name="Connector: Elbow 1018">
                      <a:extLst>
                        <a:ext uri="{FF2B5EF4-FFF2-40B4-BE49-F238E27FC236}">
                          <a16:creationId xmlns:a16="http://schemas.microsoft.com/office/drawing/2014/main" id="{7599EC55-F879-447E-A0CC-4D6BDBADAEF9}"/>
                        </a:ext>
                      </a:extLst>
                    </p:cNvPr>
                    <p:cNvCxnSpPr>
                      <a:cxnSpLocks/>
                      <a:stCxn id="1025" idx="3"/>
                      <a:endCxn id="1022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09" name="Group 1008">
                    <a:extLst>
                      <a:ext uri="{FF2B5EF4-FFF2-40B4-BE49-F238E27FC236}">
                        <a16:creationId xmlns:a16="http://schemas.microsoft.com/office/drawing/2014/main" id="{BF04CB6B-0DC4-67E0-1904-9974C6B04B42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069080" y="3565480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1014" name="Rectangle 1013">
                      <a:extLst>
                        <a:ext uri="{FF2B5EF4-FFF2-40B4-BE49-F238E27FC236}">
                          <a16:creationId xmlns:a16="http://schemas.microsoft.com/office/drawing/2014/main" id="{365D9AFA-AC18-0297-FC9E-6DCF2447C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5" name="Rectangle 1014">
                      <a:extLst>
                        <a:ext uri="{FF2B5EF4-FFF2-40B4-BE49-F238E27FC236}">
                          <a16:creationId xmlns:a16="http://schemas.microsoft.com/office/drawing/2014/main" id="{7C4F69CD-1164-9C2E-61D4-08AD1E5EF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6" name="Rectangle 1015">
                      <a:extLst>
                        <a:ext uri="{FF2B5EF4-FFF2-40B4-BE49-F238E27FC236}">
                          <a16:creationId xmlns:a16="http://schemas.microsoft.com/office/drawing/2014/main" id="{BA446EE9-5DA1-9818-7AA0-376CC71573C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10" name="Connector: Elbow 1009">
                    <a:extLst>
                      <a:ext uri="{FF2B5EF4-FFF2-40B4-BE49-F238E27FC236}">
                        <a16:creationId xmlns:a16="http://schemas.microsoft.com/office/drawing/2014/main" id="{FBD03D84-F75A-742A-A259-1C502DF2E6E4}"/>
                      </a:ext>
                    </a:extLst>
                  </p:cNvPr>
                  <p:cNvCxnSpPr>
                    <a:cxnSpLocks/>
                    <a:stCxn id="1015" idx="2"/>
                    <a:endCxn id="1030" idx="3"/>
                  </p:cNvCxnSpPr>
                  <p:nvPr/>
                </p:nvCxnSpPr>
                <p:spPr>
                  <a:xfrm rot="5400000" flipH="1" flipV="1">
                    <a:off x="4026709" y="3480641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1" name="Connector: Elbow 1010">
                    <a:extLst>
                      <a:ext uri="{FF2B5EF4-FFF2-40B4-BE49-F238E27FC236}">
                        <a16:creationId xmlns:a16="http://schemas.microsoft.com/office/drawing/2014/main" id="{F9ABA415-5EDE-1EEB-BA8F-5B1C2BE4D776}"/>
                      </a:ext>
                    </a:extLst>
                  </p:cNvPr>
                  <p:cNvCxnSpPr>
                    <a:cxnSpLocks/>
                    <a:stCxn id="1025" idx="1"/>
                    <a:endCxn id="1016" idx="0"/>
                  </p:cNvCxnSpPr>
                  <p:nvPr/>
                </p:nvCxnSpPr>
                <p:spPr>
                  <a:xfrm rot="10800000">
                    <a:off x="4069079" y="356548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2" name="Connector: Elbow 1011">
                    <a:extLst>
                      <a:ext uri="{FF2B5EF4-FFF2-40B4-BE49-F238E27FC236}">
                        <a16:creationId xmlns:a16="http://schemas.microsoft.com/office/drawing/2014/main" id="{8A1091B3-E324-008C-8D15-E4D8F4D049FE}"/>
                      </a:ext>
                    </a:extLst>
                  </p:cNvPr>
                  <p:cNvCxnSpPr>
                    <a:cxnSpLocks/>
                    <a:stCxn id="1049" idx="0"/>
                    <a:endCxn id="1034" idx="3"/>
                  </p:cNvCxnSpPr>
                  <p:nvPr/>
                </p:nvCxnSpPr>
                <p:spPr>
                  <a:xfrm rot="16200000" flipH="1">
                    <a:off x="4140206" y="2716212"/>
                    <a:ext cx="384962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3" name="Connector: Elbow 1012">
                    <a:extLst>
                      <a:ext uri="{FF2B5EF4-FFF2-40B4-BE49-F238E27FC236}">
                        <a16:creationId xmlns:a16="http://schemas.microsoft.com/office/drawing/2014/main" id="{72AA9E84-ED29-6F50-5DFF-375A201F3A7B}"/>
                      </a:ext>
                    </a:extLst>
                  </p:cNvPr>
                  <p:cNvCxnSpPr>
                    <a:cxnSpLocks/>
                    <a:stCxn id="1034" idx="1"/>
                    <a:endCxn id="1028" idx="0"/>
                  </p:cNvCxnSpPr>
                  <p:nvPr/>
                </p:nvCxnSpPr>
                <p:spPr>
                  <a:xfrm rot="5400000">
                    <a:off x="4139550" y="3376152"/>
                    <a:ext cx="386276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id="{231DC4A3-C424-000E-8EC2-9AABDC48C4ED}"/>
                    </a:ext>
                  </a:extLst>
                </p:cNvPr>
                <p:cNvCxnSpPr>
                  <a:cxnSpLocks/>
                  <a:stCxn id="1089" idx="0"/>
                  <a:endCxn id="1107" idx="1"/>
                </p:cNvCxnSpPr>
                <p:nvPr/>
              </p:nvCxnSpPr>
              <p:spPr>
                <a:xfrm>
                  <a:off x="4371026" y="3046092"/>
                  <a:ext cx="107732" cy="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id="{7E4B4BA4-462F-A159-9200-E2828CF22B66}"/>
                    </a:ext>
                  </a:extLst>
                </p:cNvPr>
                <p:cNvCxnSpPr>
                  <a:cxnSpLocks/>
                  <a:stCxn id="1034" idx="0"/>
                  <a:endCxn id="1107" idx="3"/>
                </p:cNvCxnSpPr>
                <p:nvPr/>
              </p:nvCxnSpPr>
              <p:spPr>
                <a:xfrm flipH="1" flipV="1">
                  <a:off x="4753078" y="3046096"/>
                  <a:ext cx="100384" cy="28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0" name="Group 869">
                <a:extLst>
                  <a:ext uri="{FF2B5EF4-FFF2-40B4-BE49-F238E27FC236}">
                    <a16:creationId xmlns:a16="http://schemas.microsoft.com/office/drawing/2014/main" id="{65E9E58C-E9EC-2058-B194-23EAB74C648F}"/>
                  </a:ext>
                </a:extLst>
              </p:cNvPr>
              <p:cNvGrpSpPr/>
              <p:nvPr/>
            </p:nvGrpSpPr>
            <p:grpSpPr>
              <a:xfrm flipV="1">
                <a:off x="4069078" y="1243350"/>
                <a:ext cx="1086330" cy="1200815"/>
                <a:chOff x="4069079" y="2447770"/>
                <a:chExt cx="1086330" cy="1200815"/>
              </a:xfrm>
            </p:grpSpPr>
            <p:grpSp>
              <p:nvGrpSpPr>
                <p:cNvPr id="873" name="Group 872">
                  <a:extLst>
                    <a:ext uri="{FF2B5EF4-FFF2-40B4-BE49-F238E27FC236}">
                      <a16:creationId xmlns:a16="http://schemas.microsoft.com/office/drawing/2014/main" id="{9BCC6564-03E2-B6E1-32E7-422085175588}"/>
                    </a:ext>
                  </a:extLst>
                </p:cNvPr>
                <p:cNvGrpSpPr/>
                <p:nvPr/>
              </p:nvGrpSpPr>
              <p:grpSpPr>
                <a:xfrm>
                  <a:off x="4478758" y="3007996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988" name="Rectangle 987">
                    <a:extLst>
                      <a:ext uri="{FF2B5EF4-FFF2-40B4-BE49-F238E27FC236}">
                        <a16:creationId xmlns:a16="http://schemas.microsoft.com/office/drawing/2014/main" id="{ACE0EA80-F0F5-AE97-AABA-23CC1CF8AE01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89" name="Straight Arrow Connector 988">
                    <a:extLst>
                      <a:ext uri="{FF2B5EF4-FFF2-40B4-BE49-F238E27FC236}">
                        <a16:creationId xmlns:a16="http://schemas.microsoft.com/office/drawing/2014/main" id="{A7CF1A3B-BD1C-39DD-5C39-827F059D764E}"/>
                      </a:ext>
                    </a:extLst>
                  </p:cNvPr>
                  <p:cNvCxnSpPr>
                    <a:cxnSpLocks/>
                    <a:stCxn id="988" idx="1"/>
                    <a:endCxn id="988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0" name="Straight Arrow Connector 989">
                    <a:extLst>
                      <a:ext uri="{FF2B5EF4-FFF2-40B4-BE49-F238E27FC236}">
                        <a16:creationId xmlns:a16="http://schemas.microsoft.com/office/drawing/2014/main" id="{3268BC98-9057-FB46-9B34-7BD5B4073E2F}"/>
                      </a:ext>
                    </a:extLst>
                  </p:cNvPr>
                  <p:cNvCxnSpPr>
                    <a:cxnSpLocks/>
                    <a:stCxn id="991" idx="0"/>
                    <a:endCxn id="991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73D546EE-669B-A2E8-6363-63769CD7AB25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4" name="Group 873">
                  <a:extLst>
                    <a:ext uri="{FF2B5EF4-FFF2-40B4-BE49-F238E27FC236}">
                      <a16:creationId xmlns:a16="http://schemas.microsoft.com/office/drawing/2014/main" id="{40D3DF7E-8B74-A0E5-B13C-1771E2963871}"/>
                    </a:ext>
                  </a:extLst>
                </p:cNvPr>
                <p:cNvGrpSpPr/>
                <p:nvPr/>
              </p:nvGrpSpPr>
              <p:grpSpPr>
                <a:xfrm>
                  <a:off x="4069079" y="2447770"/>
                  <a:ext cx="502921" cy="1197958"/>
                  <a:chOff x="4069079" y="2447770"/>
                  <a:chExt cx="502921" cy="1197958"/>
                </a:xfrm>
              </p:grpSpPr>
              <p:grpSp>
                <p:nvGrpSpPr>
                  <p:cNvPr id="933" name="Group 932">
                    <a:extLst>
                      <a:ext uri="{FF2B5EF4-FFF2-40B4-BE49-F238E27FC236}">
                        <a16:creationId xmlns:a16="http://schemas.microsoft.com/office/drawing/2014/main" id="{529CBFF5-C215-DA55-3EB6-471DAFAC33B9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47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986" name="Rectangle 985">
                      <a:extLst>
                        <a:ext uri="{FF2B5EF4-FFF2-40B4-BE49-F238E27FC236}">
                          <a16:creationId xmlns:a16="http://schemas.microsoft.com/office/drawing/2014/main" id="{35FDA1E0-163B-07C5-9DAB-1470C20275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7" name="Isosceles Triangle 986">
                      <a:extLst>
                        <a:ext uri="{FF2B5EF4-FFF2-40B4-BE49-F238E27FC236}">
                          <a16:creationId xmlns:a16="http://schemas.microsoft.com/office/drawing/2014/main" id="{FE364A0C-D0C3-60E9-47EA-DC1BB15BF44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34" name="Group 933">
                    <a:extLst>
                      <a:ext uri="{FF2B5EF4-FFF2-40B4-BE49-F238E27FC236}">
                        <a16:creationId xmlns:a16="http://schemas.microsoft.com/office/drawing/2014/main" id="{AE11D206-379A-7E6D-6BFE-9951279ED985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95289" y="2447770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982" name="Rectangle 981">
                      <a:extLst>
                        <a:ext uri="{FF2B5EF4-FFF2-40B4-BE49-F238E27FC236}">
                          <a16:creationId xmlns:a16="http://schemas.microsoft.com/office/drawing/2014/main" id="{161E3BEF-1124-2600-820A-24EE1C693D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83" name="Straight Arrow Connector 982">
                      <a:extLst>
                        <a:ext uri="{FF2B5EF4-FFF2-40B4-BE49-F238E27FC236}">
                          <a16:creationId xmlns:a16="http://schemas.microsoft.com/office/drawing/2014/main" id="{E182873E-7F59-7F00-E86D-D3946EE7FEC9}"/>
                        </a:ext>
                      </a:extLst>
                    </p:cNvPr>
                    <p:cNvCxnSpPr>
                      <a:cxnSpLocks/>
                      <a:stCxn id="982" idx="1"/>
                      <a:endCxn id="982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4" name="Straight Arrow Connector 983">
                      <a:extLst>
                        <a:ext uri="{FF2B5EF4-FFF2-40B4-BE49-F238E27FC236}">
                          <a16:creationId xmlns:a16="http://schemas.microsoft.com/office/drawing/2014/main" id="{3E9F4344-CA16-92E4-72D0-41E4F1B37D0B}"/>
                        </a:ext>
                      </a:extLst>
                    </p:cNvPr>
                    <p:cNvCxnSpPr>
                      <a:cxnSpLocks/>
                      <a:stCxn id="985" idx="0"/>
                      <a:endCxn id="985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85" name="Rectangle 984">
                      <a:extLst>
                        <a:ext uri="{FF2B5EF4-FFF2-40B4-BE49-F238E27FC236}">
                          <a16:creationId xmlns:a16="http://schemas.microsoft.com/office/drawing/2014/main" id="{36F4E006-7430-5739-527B-9A592CE684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35" name="Group 934">
                    <a:extLst>
                      <a:ext uri="{FF2B5EF4-FFF2-40B4-BE49-F238E27FC236}">
                        <a16:creationId xmlns:a16="http://schemas.microsoft.com/office/drawing/2014/main" id="{6C8A41A5-B86D-5E36-4184-C2DDED2571F9}"/>
                      </a:ext>
                    </a:extLst>
                  </p:cNvPr>
                  <p:cNvGrpSpPr/>
                  <p:nvPr/>
                </p:nvGrpSpPr>
                <p:grpSpPr>
                  <a:xfrm>
                    <a:off x="4389120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980" name="Rectangle 979">
                      <a:extLst>
                        <a:ext uri="{FF2B5EF4-FFF2-40B4-BE49-F238E27FC236}">
                          <a16:creationId xmlns:a16="http://schemas.microsoft.com/office/drawing/2014/main" id="{42334CD6-1B64-A080-1150-B088BF8AC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1" name="Isosceles Triangle 980">
                      <a:extLst>
                        <a:ext uri="{FF2B5EF4-FFF2-40B4-BE49-F238E27FC236}">
                          <a16:creationId xmlns:a16="http://schemas.microsoft.com/office/drawing/2014/main" id="{67151E5E-EE66-070A-EDB2-A58F193D44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36" name="Group 935">
                    <a:extLst>
                      <a:ext uri="{FF2B5EF4-FFF2-40B4-BE49-F238E27FC236}">
                        <a16:creationId xmlns:a16="http://schemas.microsoft.com/office/drawing/2014/main" id="{CAD1B62F-FFFB-A1CD-C99F-A8E32C3DB030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2485870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974" name="Group 973">
                      <a:extLst>
                        <a:ext uri="{FF2B5EF4-FFF2-40B4-BE49-F238E27FC236}">
                          <a16:creationId xmlns:a16="http://schemas.microsoft.com/office/drawing/2014/main" id="{2AE9B26C-77D2-3583-B0C0-347ADC34A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977" name="Rectangle 976">
                        <a:extLst>
                          <a:ext uri="{FF2B5EF4-FFF2-40B4-BE49-F238E27FC236}">
                            <a16:creationId xmlns:a16="http://schemas.microsoft.com/office/drawing/2014/main" id="{8CA2E5DA-710B-D929-813F-296A9FEBB6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8" name="Rectangle 977">
                        <a:extLst>
                          <a:ext uri="{FF2B5EF4-FFF2-40B4-BE49-F238E27FC236}">
                            <a16:creationId xmlns:a16="http://schemas.microsoft.com/office/drawing/2014/main" id="{43223D67-F19C-A881-B99D-A42E681F7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9" name="Rectangle 978">
                        <a:extLst>
                          <a:ext uri="{FF2B5EF4-FFF2-40B4-BE49-F238E27FC236}">
                            <a16:creationId xmlns:a16="http://schemas.microsoft.com/office/drawing/2014/main" id="{744CB7BA-EAD0-2104-D0BE-0F15FB75962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975" name="Connector: Elbow 974">
                      <a:extLst>
                        <a:ext uri="{FF2B5EF4-FFF2-40B4-BE49-F238E27FC236}">
                          <a16:creationId xmlns:a16="http://schemas.microsoft.com/office/drawing/2014/main" id="{7BA9973E-3E6D-189E-AA88-D7A19B8BD7C6}"/>
                        </a:ext>
                      </a:extLst>
                    </p:cNvPr>
                    <p:cNvCxnSpPr>
                      <a:cxnSpLocks/>
                      <a:stCxn id="978" idx="2"/>
                      <a:endCxn id="981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6" name="Connector: Elbow 975">
                      <a:extLst>
                        <a:ext uri="{FF2B5EF4-FFF2-40B4-BE49-F238E27FC236}">
                          <a16:creationId xmlns:a16="http://schemas.microsoft.com/office/drawing/2014/main" id="{2F422091-8E34-A399-3288-0E33A3223823}"/>
                        </a:ext>
                      </a:extLst>
                    </p:cNvPr>
                    <p:cNvCxnSpPr>
                      <a:cxnSpLocks/>
                      <a:stCxn id="982" idx="3"/>
                      <a:endCxn id="979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37" name="Group 936">
                    <a:extLst>
                      <a:ext uri="{FF2B5EF4-FFF2-40B4-BE49-F238E27FC236}">
                        <a16:creationId xmlns:a16="http://schemas.microsoft.com/office/drawing/2014/main" id="{768D9D9D-3367-23DA-9342-C73F02654A70}"/>
                      </a:ext>
                    </a:extLst>
                  </p:cNvPr>
                  <p:cNvGrpSpPr/>
                  <p:nvPr/>
                </p:nvGrpSpPr>
                <p:grpSpPr>
                  <a:xfrm>
                    <a:off x="4069080" y="2528018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971" name="Rectangle 970">
                      <a:extLst>
                        <a:ext uri="{FF2B5EF4-FFF2-40B4-BE49-F238E27FC236}">
                          <a16:creationId xmlns:a16="http://schemas.microsoft.com/office/drawing/2014/main" id="{27D17DBC-E069-07DF-3D7E-3F01F03E2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2" name="Rectangle 971">
                      <a:extLst>
                        <a:ext uri="{FF2B5EF4-FFF2-40B4-BE49-F238E27FC236}">
                          <a16:creationId xmlns:a16="http://schemas.microsoft.com/office/drawing/2014/main" id="{D0F07D77-BFB6-0F25-1BE0-647CCE109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3" name="Rectangle 972">
                      <a:extLst>
                        <a:ext uri="{FF2B5EF4-FFF2-40B4-BE49-F238E27FC236}">
                          <a16:creationId xmlns:a16="http://schemas.microsoft.com/office/drawing/2014/main" id="{ACB3F6B4-23F0-FC04-CA1E-0B5CC4B4168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38" name="Connector: Elbow 937">
                    <a:extLst>
                      <a:ext uri="{FF2B5EF4-FFF2-40B4-BE49-F238E27FC236}">
                        <a16:creationId xmlns:a16="http://schemas.microsoft.com/office/drawing/2014/main" id="{BB3C04E6-B177-1710-3EC7-EFC5C6F0B6AF}"/>
                      </a:ext>
                    </a:extLst>
                  </p:cNvPr>
                  <p:cNvCxnSpPr>
                    <a:cxnSpLocks/>
                    <a:stCxn id="972" idx="2"/>
                    <a:endCxn id="987" idx="3"/>
                  </p:cNvCxnSpPr>
                  <p:nvPr/>
                </p:nvCxnSpPr>
                <p:spPr>
                  <a:xfrm rot="16200000" flipH="1">
                    <a:off x="4026709" y="2570390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9" name="Connector: Elbow 938">
                    <a:extLst>
                      <a:ext uri="{FF2B5EF4-FFF2-40B4-BE49-F238E27FC236}">
                        <a16:creationId xmlns:a16="http://schemas.microsoft.com/office/drawing/2014/main" id="{4C2115EF-586E-5BC5-0504-7CB47182F061}"/>
                      </a:ext>
                    </a:extLst>
                  </p:cNvPr>
                  <p:cNvCxnSpPr>
                    <a:cxnSpLocks/>
                    <a:stCxn id="982" idx="1"/>
                    <a:endCxn id="973" idx="0"/>
                  </p:cNvCxnSpPr>
                  <p:nvPr/>
                </p:nvCxnSpPr>
                <p:spPr>
                  <a:xfrm rot="10800000" flipV="1">
                    <a:off x="4069079" y="248587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40" name="Group 939">
                    <a:extLst>
                      <a:ext uri="{FF2B5EF4-FFF2-40B4-BE49-F238E27FC236}">
                        <a16:creationId xmlns:a16="http://schemas.microsoft.com/office/drawing/2014/main" id="{79D0A6E6-ACB8-955A-D287-62D997438AF8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4195766" y="3007992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967" name="Rectangle 966">
                      <a:extLst>
                        <a:ext uri="{FF2B5EF4-FFF2-40B4-BE49-F238E27FC236}">
                          <a16:creationId xmlns:a16="http://schemas.microsoft.com/office/drawing/2014/main" id="{F1726A75-C78F-AFF2-C32F-7252DDDE8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68" name="Straight Arrow Connector 967">
                      <a:extLst>
                        <a:ext uri="{FF2B5EF4-FFF2-40B4-BE49-F238E27FC236}">
                          <a16:creationId xmlns:a16="http://schemas.microsoft.com/office/drawing/2014/main" id="{9879FD97-E23A-FF44-3D44-F9368B5A84D2}"/>
                        </a:ext>
                      </a:extLst>
                    </p:cNvPr>
                    <p:cNvCxnSpPr>
                      <a:cxnSpLocks/>
                      <a:stCxn id="970" idx="1"/>
                      <a:endCxn id="970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9" name="Straight Arrow Connector 968">
                      <a:extLst>
                        <a:ext uri="{FF2B5EF4-FFF2-40B4-BE49-F238E27FC236}">
                          <a16:creationId xmlns:a16="http://schemas.microsoft.com/office/drawing/2014/main" id="{43CB87BE-BEF7-E3FA-600A-1C413070417F}"/>
                        </a:ext>
                      </a:extLst>
                    </p:cNvPr>
                    <p:cNvCxnSpPr>
                      <a:cxnSpLocks/>
                      <a:stCxn id="967" idx="0"/>
                      <a:endCxn id="967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70" name="Rectangle 969">
                      <a:extLst>
                        <a:ext uri="{FF2B5EF4-FFF2-40B4-BE49-F238E27FC236}">
                          <a16:creationId xmlns:a16="http://schemas.microsoft.com/office/drawing/2014/main" id="{10D83140-04B5-C896-6DFC-2BE8C72C36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41" name="Group 940">
                    <a:extLst>
                      <a:ext uri="{FF2B5EF4-FFF2-40B4-BE49-F238E27FC236}">
                        <a16:creationId xmlns:a16="http://schemas.microsoft.com/office/drawing/2014/main" id="{D719C767-E909-83CB-FBE9-A803B78789B5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11547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965" name="Rectangle 964">
                      <a:extLst>
                        <a:ext uri="{FF2B5EF4-FFF2-40B4-BE49-F238E27FC236}">
                          <a16:creationId xmlns:a16="http://schemas.microsoft.com/office/drawing/2014/main" id="{2AB20A85-162F-5899-849A-E7811C75F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6" name="Isosceles Triangle 965">
                      <a:extLst>
                        <a:ext uri="{FF2B5EF4-FFF2-40B4-BE49-F238E27FC236}">
                          <a16:creationId xmlns:a16="http://schemas.microsoft.com/office/drawing/2014/main" id="{88F21387-A3B7-4616-9763-41C81FFB0C0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42" name="Group 941">
                    <a:extLst>
                      <a:ext uri="{FF2B5EF4-FFF2-40B4-BE49-F238E27FC236}">
                        <a16:creationId xmlns:a16="http://schemas.microsoft.com/office/drawing/2014/main" id="{CAC106BF-54E8-C890-4AD9-13E6CC862305}"/>
                      </a:ext>
                    </a:extLst>
                  </p:cNvPr>
                  <p:cNvGrpSpPr/>
                  <p:nvPr/>
                </p:nvGrpSpPr>
                <p:grpSpPr>
                  <a:xfrm>
                    <a:off x="4195289" y="3569528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961" name="Rectangle 960">
                      <a:extLst>
                        <a:ext uri="{FF2B5EF4-FFF2-40B4-BE49-F238E27FC236}">
                          <a16:creationId xmlns:a16="http://schemas.microsoft.com/office/drawing/2014/main" id="{E6A98015-BDDF-8EA8-3A8C-67C7FB2B7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62" name="Straight Arrow Connector 961">
                      <a:extLst>
                        <a:ext uri="{FF2B5EF4-FFF2-40B4-BE49-F238E27FC236}">
                          <a16:creationId xmlns:a16="http://schemas.microsoft.com/office/drawing/2014/main" id="{9CC94E09-2962-78C3-EF52-525A9FD67C9F}"/>
                        </a:ext>
                      </a:extLst>
                    </p:cNvPr>
                    <p:cNvCxnSpPr>
                      <a:cxnSpLocks/>
                      <a:stCxn id="961" idx="1"/>
                      <a:endCxn id="961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3" name="Straight Arrow Connector 962">
                      <a:extLst>
                        <a:ext uri="{FF2B5EF4-FFF2-40B4-BE49-F238E27FC236}">
                          <a16:creationId xmlns:a16="http://schemas.microsoft.com/office/drawing/2014/main" id="{CF8104BE-0193-5516-6534-DB40ED731431}"/>
                        </a:ext>
                      </a:extLst>
                    </p:cNvPr>
                    <p:cNvCxnSpPr>
                      <a:cxnSpLocks/>
                      <a:stCxn id="964" idx="0"/>
                      <a:endCxn id="964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4" name="Rectangle 963">
                      <a:extLst>
                        <a:ext uri="{FF2B5EF4-FFF2-40B4-BE49-F238E27FC236}">
                          <a16:creationId xmlns:a16="http://schemas.microsoft.com/office/drawing/2014/main" id="{3EA2D2E0-9112-2146-235D-EB86857A8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43" name="Group 942">
                    <a:extLst>
                      <a:ext uri="{FF2B5EF4-FFF2-40B4-BE49-F238E27FC236}">
                        <a16:creationId xmlns:a16="http://schemas.microsoft.com/office/drawing/2014/main" id="{E98899F1-1C41-7244-D912-BAC111307214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89120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959" name="Rectangle 958">
                      <a:extLst>
                        <a:ext uri="{FF2B5EF4-FFF2-40B4-BE49-F238E27FC236}">
                          <a16:creationId xmlns:a16="http://schemas.microsoft.com/office/drawing/2014/main" id="{B64FE15F-B42E-19AD-863C-875FD004A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0" name="Isosceles Triangle 959">
                      <a:extLst>
                        <a:ext uri="{FF2B5EF4-FFF2-40B4-BE49-F238E27FC236}">
                          <a16:creationId xmlns:a16="http://schemas.microsoft.com/office/drawing/2014/main" id="{217C3CE2-2D5C-F5B4-FBE3-AB1BFC79F2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44" name="Group 943">
                    <a:extLst>
                      <a:ext uri="{FF2B5EF4-FFF2-40B4-BE49-F238E27FC236}">
                        <a16:creationId xmlns:a16="http://schemas.microsoft.com/office/drawing/2014/main" id="{9524E93E-B90A-5D47-556A-0197F1DE214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58640" y="3438269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953" name="Group 952">
                      <a:extLst>
                        <a:ext uri="{FF2B5EF4-FFF2-40B4-BE49-F238E27FC236}">
                          <a16:creationId xmlns:a16="http://schemas.microsoft.com/office/drawing/2014/main" id="{3E1F77E4-2997-27E9-C491-F89D5BCE86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956" name="Rectangle 955">
                        <a:extLst>
                          <a:ext uri="{FF2B5EF4-FFF2-40B4-BE49-F238E27FC236}">
                            <a16:creationId xmlns:a16="http://schemas.microsoft.com/office/drawing/2014/main" id="{B28CDA35-43C0-10C7-6807-99A2EAE77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7" name="Rectangle 956">
                        <a:extLst>
                          <a:ext uri="{FF2B5EF4-FFF2-40B4-BE49-F238E27FC236}">
                            <a16:creationId xmlns:a16="http://schemas.microsoft.com/office/drawing/2014/main" id="{F6EF0234-087C-C0FA-E170-F45B3EC408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8" name="Rectangle 957">
                        <a:extLst>
                          <a:ext uri="{FF2B5EF4-FFF2-40B4-BE49-F238E27FC236}">
                            <a16:creationId xmlns:a16="http://schemas.microsoft.com/office/drawing/2014/main" id="{0827CF69-084F-663D-C89D-18D8C34E9B2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954" name="Connector: Elbow 953">
                      <a:extLst>
                        <a:ext uri="{FF2B5EF4-FFF2-40B4-BE49-F238E27FC236}">
                          <a16:creationId xmlns:a16="http://schemas.microsoft.com/office/drawing/2014/main" id="{D54604FF-58AA-7881-8FCE-3BED4AACB50C}"/>
                        </a:ext>
                      </a:extLst>
                    </p:cNvPr>
                    <p:cNvCxnSpPr>
                      <a:cxnSpLocks/>
                      <a:stCxn id="957" idx="2"/>
                      <a:endCxn id="960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5" name="Connector: Elbow 954">
                      <a:extLst>
                        <a:ext uri="{FF2B5EF4-FFF2-40B4-BE49-F238E27FC236}">
                          <a16:creationId xmlns:a16="http://schemas.microsoft.com/office/drawing/2014/main" id="{18215B30-99F6-90F0-042C-2D8F9A08677F}"/>
                        </a:ext>
                      </a:extLst>
                    </p:cNvPr>
                    <p:cNvCxnSpPr>
                      <a:cxnSpLocks/>
                      <a:stCxn id="961" idx="3"/>
                      <a:endCxn id="958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45" name="Group 944">
                    <a:extLst>
                      <a:ext uri="{FF2B5EF4-FFF2-40B4-BE49-F238E27FC236}">
                        <a16:creationId xmlns:a16="http://schemas.microsoft.com/office/drawing/2014/main" id="{A2D966D6-6120-CED1-4710-A1A3E44D0E8A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069080" y="3565480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950" name="Rectangle 949">
                      <a:extLst>
                        <a:ext uri="{FF2B5EF4-FFF2-40B4-BE49-F238E27FC236}">
                          <a16:creationId xmlns:a16="http://schemas.microsoft.com/office/drawing/2014/main" id="{A9680838-9303-9741-776C-531734E82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1" name="Rectangle 950">
                      <a:extLst>
                        <a:ext uri="{FF2B5EF4-FFF2-40B4-BE49-F238E27FC236}">
                          <a16:creationId xmlns:a16="http://schemas.microsoft.com/office/drawing/2014/main" id="{409CE469-BEA3-27E5-6DE7-2E74229BBE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2" name="Rectangle 951">
                      <a:extLst>
                        <a:ext uri="{FF2B5EF4-FFF2-40B4-BE49-F238E27FC236}">
                          <a16:creationId xmlns:a16="http://schemas.microsoft.com/office/drawing/2014/main" id="{59964D03-071C-1CC6-380E-D83CBBEAD08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46" name="Connector: Elbow 945">
                    <a:extLst>
                      <a:ext uri="{FF2B5EF4-FFF2-40B4-BE49-F238E27FC236}">
                        <a16:creationId xmlns:a16="http://schemas.microsoft.com/office/drawing/2014/main" id="{2454AD52-0E03-CB33-567C-392056B567D8}"/>
                      </a:ext>
                    </a:extLst>
                  </p:cNvPr>
                  <p:cNvCxnSpPr>
                    <a:cxnSpLocks/>
                    <a:stCxn id="951" idx="2"/>
                    <a:endCxn id="966" idx="3"/>
                  </p:cNvCxnSpPr>
                  <p:nvPr/>
                </p:nvCxnSpPr>
                <p:spPr>
                  <a:xfrm rot="5400000" flipH="1" flipV="1">
                    <a:off x="4026709" y="3480641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7" name="Connector: Elbow 946">
                    <a:extLst>
                      <a:ext uri="{FF2B5EF4-FFF2-40B4-BE49-F238E27FC236}">
                        <a16:creationId xmlns:a16="http://schemas.microsoft.com/office/drawing/2014/main" id="{2D0F9AEA-FE35-03B4-9F9E-23A94346C5E3}"/>
                      </a:ext>
                    </a:extLst>
                  </p:cNvPr>
                  <p:cNvCxnSpPr>
                    <a:cxnSpLocks/>
                    <a:stCxn id="961" idx="1"/>
                    <a:endCxn id="952" idx="0"/>
                  </p:cNvCxnSpPr>
                  <p:nvPr/>
                </p:nvCxnSpPr>
                <p:spPr>
                  <a:xfrm rot="10800000">
                    <a:off x="4069079" y="356548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8" name="Connector: Elbow 947">
                    <a:extLst>
                      <a:ext uri="{FF2B5EF4-FFF2-40B4-BE49-F238E27FC236}">
                        <a16:creationId xmlns:a16="http://schemas.microsoft.com/office/drawing/2014/main" id="{C90DC67B-623C-7299-31A0-B2142634A98F}"/>
                      </a:ext>
                    </a:extLst>
                  </p:cNvPr>
                  <p:cNvCxnSpPr>
                    <a:cxnSpLocks/>
                    <a:stCxn id="985" idx="0"/>
                    <a:endCxn id="970" idx="3"/>
                  </p:cNvCxnSpPr>
                  <p:nvPr/>
                </p:nvCxnSpPr>
                <p:spPr>
                  <a:xfrm rot="16200000" flipH="1">
                    <a:off x="4140206" y="2716212"/>
                    <a:ext cx="384962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9" name="Connector: Elbow 948">
                    <a:extLst>
                      <a:ext uri="{FF2B5EF4-FFF2-40B4-BE49-F238E27FC236}">
                        <a16:creationId xmlns:a16="http://schemas.microsoft.com/office/drawing/2014/main" id="{B4A76805-4EE1-F8ED-3FB3-8760714B5306}"/>
                      </a:ext>
                    </a:extLst>
                  </p:cNvPr>
                  <p:cNvCxnSpPr>
                    <a:cxnSpLocks/>
                    <a:stCxn id="970" idx="1"/>
                    <a:endCxn id="964" idx="0"/>
                  </p:cNvCxnSpPr>
                  <p:nvPr/>
                </p:nvCxnSpPr>
                <p:spPr>
                  <a:xfrm rot="5400000">
                    <a:off x="4139550" y="3376152"/>
                    <a:ext cx="386276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5" name="Group 874">
                  <a:extLst>
                    <a:ext uri="{FF2B5EF4-FFF2-40B4-BE49-F238E27FC236}">
                      <a16:creationId xmlns:a16="http://schemas.microsoft.com/office/drawing/2014/main" id="{6D8D3FF6-E09C-DFCB-2A64-F2A9F6FFC717}"/>
                    </a:ext>
                  </a:extLst>
                </p:cNvPr>
                <p:cNvGrpSpPr/>
                <p:nvPr/>
              </p:nvGrpSpPr>
              <p:grpSpPr>
                <a:xfrm flipH="1">
                  <a:off x="4652488" y="2450627"/>
                  <a:ext cx="502921" cy="1197958"/>
                  <a:chOff x="4069079" y="2447770"/>
                  <a:chExt cx="502921" cy="1197958"/>
                </a:xfrm>
              </p:grpSpPr>
              <p:grpSp>
                <p:nvGrpSpPr>
                  <p:cNvPr id="878" name="Group 877">
                    <a:extLst>
                      <a:ext uri="{FF2B5EF4-FFF2-40B4-BE49-F238E27FC236}">
                        <a16:creationId xmlns:a16="http://schemas.microsoft.com/office/drawing/2014/main" id="{BE1977E4-5D1A-9F0F-1584-59E42D3A491B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47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931" name="Rectangle 930">
                      <a:extLst>
                        <a:ext uri="{FF2B5EF4-FFF2-40B4-BE49-F238E27FC236}">
                          <a16:creationId xmlns:a16="http://schemas.microsoft.com/office/drawing/2014/main" id="{38701F84-138A-9A99-B1E2-9A44D0419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2" name="Isosceles Triangle 931">
                      <a:extLst>
                        <a:ext uri="{FF2B5EF4-FFF2-40B4-BE49-F238E27FC236}">
                          <a16:creationId xmlns:a16="http://schemas.microsoft.com/office/drawing/2014/main" id="{6C929603-19FF-7D36-1ACE-DEED277889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9" name="Group 878">
                    <a:extLst>
                      <a:ext uri="{FF2B5EF4-FFF2-40B4-BE49-F238E27FC236}">
                        <a16:creationId xmlns:a16="http://schemas.microsoft.com/office/drawing/2014/main" id="{FEAE9E90-82A5-805C-5DA6-5033E003DF2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95289" y="2447770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927" name="Rectangle 926">
                      <a:extLst>
                        <a:ext uri="{FF2B5EF4-FFF2-40B4-BE49-F238E27FC236}">
                          <a16:creationId xmlns:a16="http://schemas.microsoft.com/office/drawing/2014/main" id="{FE1178DF-8B0E-60C1-56A1-E25A851F5E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28" name="Straight Arrow Connector 927">
                      <a:extLst>
                        <a:ext uri="{FF2B5EF4-FFF2-40B4-BE49-F238E27FC236}">
                          <a16:creationId xmlns:a16="http://schemas.microsoft.com/office/drawing/2014/main" id="{E57697BE-8713-4352-1CA7-11F71885454A}"/>
                        </a:ext>
                      </a:extLst>
                    </p:cNvPr>
                    <p:cNvCxnSpPr>
                      <a:cxnSpLocks/>
                      <a:stCxn id="927" idx="1"/>
                      <a:endCxn id="927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9" name="Straight Arrow Connector 928">
                      <a:extLst>
                        <a:ext uri="{FF2B5EF4-FFF2-40B4-BE49-F238E27FC236}">
                          <a16:creationId xmlns:a16="http://schemas.microsoft.com/office/drawing/2014/main" id="{960B34B3-C2B0-7B23-2C3D-D1F32C1B5132}"/>
                        </a:ext>
                      </a:extLst>
                    </p:cNvPr>
                    <p:cNvCxnSpPr>
                      <a:cxnSpLocks/>
                      <a:stCxn id="930" idx="0"/>
                      <a:endCxn id="930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0" name="Rectangle 929">
                      <a:extLst>
                        <a:ext uri="{FF2B5EF4-FFF2-40B4-BE49-F238E27FC236}">
                          <a16:creationId xmlns:a16="http://schemas.microsoft.com/office/drawing/2014/main" id="{7B7B440E-5277-22BB-EED5-FB9431B42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80" name="Group 879">
                    <a:extLst>
                      <a:ext uri="{FF2B5EF4-FFF2-40B4-BE49-F238E27FC236}">
                        <a16:creationId xmlns:a16="http://schemas.microsoft.com/office/drawing/2014/main" id="{B5D5F1DF-9257-3106-FACB-9BD1FE07BC5E}"/>
                      </a:ext>
                    </a:extLst>
                  </p:cNvPr>
                  <p:cNvGrpSpPr/>
                  <p:nvPr/>
                </p:nvGrpSpPr>
                <p:grpSpPr>
                  <a:xfrm>
                    <a:off x="4389120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925" name="Rectangle 924">
                      <a:extLst>
                        <a:ext uri="{FF2B5EF4-FFF2-40B4-BE49-F238E27FC236}">
                          <a16:creationId xmlns:a16="http://schemas.microsoft.com/office/drawing/2014/main" id="{BEA2D102-76BC-98C8-B5B0-F6ECB504E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6" name="Isosceles Triangle 925">
                      <a:extLst>
                        <a:ext uri="{FF2B5EF4-FFF2-40B4-BE49-F238E27FC236}">
                          <a16:creationId xmlns:a16="http://schemas.microsoft.com/office/drawing/2014/main" id="{FD1E3486-39FE-C0FF-CFC6-12943B469E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81" name="Group 880">
                    <a:extLst>
                      <a:ext uri="{FF2B5EF4-FFF2-40B4-BE49-F238E27FC236}">
                        <a16:creationId xmlns:a16="http://schemas.microsoft.com/office/drawing/2014/main" id="{F6DDBAAF-E9F2-A50D-2F3D-5F69B554D920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2485870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919" name="Group 918">
                      <a:extLst>
                        <a:ext uri="{FF2B5EF4-FFF2-40B4-BE49-F238E27FC236}">
                          <a16:creationId xmlns:a16="http://schemas.microsoft.com/office/drawing/2014/main" id="{EB94B729-8C9E-704D-0870-1B6FE910C7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922" name="Rectangle 921">
                        <a:extLst>
                          <a:ext uri="{FF2B5EF4-FFF2-40B4-BE49-F238E27FC236}">
                            <a16:creationId xmlns:a16="http://schemas.microsoft.com/office/drawing/2014/main" id="{1BEFBE4D-886C-5AE3-6E88-595A6B3E72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3" name="Rectangle 922">
                        <a:extLst>
                          <a:ext uri="{FF2B5EF4-FFF2-40B4-BE49-F238E27FC236}">
                            <a16:creationId xmlns:a16="http://schemas.microsoft.com/office/drawing/2014/main" id="{5028DA75-499D-74B6-B64C-9E6A819879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4" name="Rectangle 923">
                        <a:extLst>
                          <a:ext uri="{FF2B5EF4-FFF2-40B4-BE49-F238E27FC236}">
                            <a16:creationId xmlns:a16="http://schemas.microsoft.com/office/drawing/2014/main" id="{263A89D8-2E98-7FF9-E2EC-0DDA56BB091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920" name="Connector: Elbow 919">
                      <a:extLst>
                        <a:ext uri="{FF2B5EF4-FFF2-40B4-BE49-F238E27FC236}">
                          <a16:creationId xmlns:a16="http://schemas.microsoft.com/office/drawing/2014/main" id="{7DFA04A5-E18C-D4F9-C639-3EABAAB55BAF}"/>
                        </a:ext>
                      </a:extLst>
                    </p:cNvPr>
                    <p:cNvCxnSpPr>
                      <a:cxnSpLocks/>
                      <a:stCxn id="923" idx="2"/>
                      <a:endCxn id="926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1" name="Connector: Elbow 920">
                      <a:extLst>
                        <a:ext uri="{FF2B5EF4-FFF2-40B4-BE49-F238E27FC236}">
                          <a16:creationId xmlns:a16="http://schemas.microsoft.com/office/drawing/2014/main" id="{41869D0B-0862-17E6-C099-85DF49833534}"/>
                        </a:ext>
                      </a:extLst>
                    </p:cNvPr>
                    <p:cNvCxnSpPr>
                      <a:cxnSpLocks/>
                      <a:stCxn id="927" idx="3"/>
                      <a:endCxn id="924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82" name="Group 881">
                    <a:extLst>
                      <a:ext uri="{FF2B5EF4-FFF2-40B4-BE49-F238E27FC236}">
                        <a16:creationId xmlns:a16="http://schemas.microsoft.com/office/drawing/2014/main" id="{17D7953A-430E-AB3E-2592-489CBA883274}"/>
                      </a:ext>
                    </a:extLst>
                  </p:cNvPr>
                  <p:cNvGrpSpPr/>
                  <p:nvPr/>
                </p:nvGrpSpPr>
                <p:grpSpPr>
                  <a:xfrm>
                    <a:off x="4069080" y="2528018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916" name="Rectangle 915">
                      <a:extLst>
                        <a:ext uri="{FF2B5EF4-FFF2-40B4-BE49-F238E27FC236}">
                          <a16:creationId xmlns:a16="http://schemas.microsoft.com/office/drawing/2014/main" id="{D2EEDD93-91D8-44C5-52B0-34F13C2A0E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7" name="Rectangle 916">
                      <a:extLst>
                        <a:ext uri="{FF2B5EF4-FFF2-40B4-BE49-F238E27FC236}">
                          <a16:creationId xmlns:a16="http://schemas.microsoft.com/office/drawing/2014/main" id="{FFAAEFE9-A27E-4E13-A285-CADEBAEF0A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8" name="Rectangle 917">
                      <a:extLst>
                        <a:ext uri="{FF2B5EF4-FFF2-40B4-BE49-F238E27FC236}">
                          <a16:creationId xmlns:a16="http://schemas.microsoft.com/office/drawing/2014/main" id="{BBA404F3-2139-720A-4696-63A6EAC0086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83" name="Connector: Elbow 882">
                    <a:extLst>
                      <a:ext uri="{FF2B5EF4-FFF2-40B4-BE49-F238E27FC236}">
                        <a16:creationId xmlns:a16="http://schemas.microsoft.com/office/drawing/2014/main" id="{34775BC9-8B02-61C7-6402-29B904695C50}"/>
                      </a:ext>
                    </a:extLst>
                  </p:cNvPr>
                  <p:cNvCxnSpPr>
                    <a:cxnSpLocks/>
                    <a:stCxn id="917" idx="2"/>
                    <a:endCxn id="932" idx="3"/>
                  </p:cNvCxnSpPr>
                  <p:nvPr/>
                </p:nvCxnSpPr>
                <p:spPr>
                  <a:xfrm rot="16200000" flipH="1">
                    <a:off x="4026709" y="2570390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4" name="Connector: Elbow 883">
                    <a:extLst>
                      <a:ext uri="{FF2B5EF4-FFF2-40B4-BE49-F238E27FC236}">
                        <a16:creationId xmlns:a16="http://schemas.microsoft.com/office/drawing/2014/main" id="{043046F4-28BE-117B-AF32-2066A1FAF624}"/>
                      </a:ext>
                    </a:extLst>
                  </p:cNvPr>
                  <p:cNvCxnSpPr>
                    <a:cxnSpLocks/>
                    <a:stCxn id="927" idx="1"/>
                    <a:endCxn id="918" idx="0"/>
                  </p:cNvCxnSpPr>
                  <p:nvPr/>
                </p:nvCxnSpPr>
                <p:spPr>
                  <a:xfrm rot="10800000" flipV="1">
                    <a:off x="4069079" y="248587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85" name="Group 884">
                    <a:extLst>
                      <a:ext uri="{FF2B5EF4-FFF2-40B4-BE49-F238E27FC236}">
                        <a16:creationId xmlns:a16="http://schemas.microsoft.com/office/drawing/2014/main" id="{A950F398-C067-FA38-C2BF-F389F183ADB3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4195766" y="3007992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912" name="Rectangle 911">
                      <a:extLst>
                        <a:ext uri="{FF2B5EF4-FFF2-40B4-BE49-F238E27FC236}">
                          <a16:creationId xmlns:a16="http://schemas.microsoft.com/office/drawing/2014/main" id="{BB9C4656-C36D-08B4-19E4-F2AF65C88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13" name="Straight Arrow Connector 912">
                      <a:extLst>
                        <a:ext uri="{FF2B5EF4-FFF2-40B4-BE49-F238E27FC236}">
                          <a16:creationId xmlns:a16="http://schemas.microsoft.com/office/drawing/2014/main" id="{DB33D54D-F98E-D50F-2DA2-03930E1A76D1}"/>
                        </a:ext>
                      </a:extLst>
                    </p:cNvPr>
                    <p:cNvCxnSpPr>
                      <a:cxnSpLocks/>
                      <a:stCxn id="915" idx="1"/>
                      <a:endCxn id="915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4" name="Straight Arrow Connector 913">
                      <a:extLst>
                        <a:ext uri="{FF2B5EF4-FFF2-40B4-BE49-F238E27FC236}">
                          <a16:creationId xmlns:a16="http://schemas.microsoft.com/office/drawing/2014/main" id="{CBE52314-7A2A-6BBF-93A2-249A88A5619B}"/>
                        </a:ext>
                      </a:extLst>
                    </p:cNvPr>
                    <p:cNvCxnSpPr>
                      <a:cxnSpLocks/>
                      <a:stCxn id="912" idx="0"/>
                      <a:endCxn id="912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15" name="Rectangle 914">
                      <a:extLst>
                        <a:ext uri="{FF2B5EF4-FFF2-40B4-BE49-F238E27FC236}">
                          <a16:creationId xmlns:a16="http://schemas.microsoft.com/office/drawing/2014/main" id="{7EAAC30F-B3AA-87AB-FFD7-EF43F383F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86" name="Group 885">
                    <a:extLst>
                      <a:ext uri="{FF2B5EF4-FFF2-40B4-BE49-F238E27FC236}">
                        <a16:creationId xmlns:a16="http://schemas.microsoft.com/office/drawing/2014/main" id="{673EE9DC-BE1C-1DFF-8B16-623F0130D3E3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11547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910" name="Rectangle 909">
                      <a:extLst>
                        <a:ext uri="{FF2B5EF4-FFF2-40B4-BE49-F238E27FC236}">
                          <a16:creationId xmlns:a16="http://schemas.microsoft.com/office/drawing/2014/main" id="{E72D4953-A178-7D37-701B-093440B019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1" name="Isosceles Triangle 910">
                      <a:extLst>
                        <a:ext uri="{FF2B5EF4-FFF2-40B4-BE49-F238E27FC236}">
                          <a16:creationId xmlns:a16="http://schemas.microsoft.com/office/drawing/2014/main" id="{2D7BAC45-3736-60F4-93B1-AC3F6122B58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87" name="Group 886">
                    <a:extLst>
                      <a:ext uri="{FF2B5EF4-FFF2-40B4-BE49-F238E27FC236}">
                        <a16:creationId xmlns:a16="http://schemas.microsoft.com/office/drawing/2014/main" id="{CB9701F1-9D9E-AD84-73C0-E8D639177F5B}"/>
                      </a:ext>
                    </a:extLst>
                  </p:cNvPr>
                  <p:cNvGrpSpPr/>
                  <p:nvPr/>
                </p:nvGrpSpPr>
                <p:grpSpPr>
                  <a:xfrm>
                    <a:off x="4195289" y="3569528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906" name="Rectangle 905">
                      <a:extLst>
                        <a:ext uri="{FF2B5EF4-FFF2-40B4-BE49-F238E27FC236}">
                          <a16:creationId xmlns:a16="http://schemas.microsoft.com/office/drawing/2014/main" id="{3C471238-EE0D-E79F-A49B-678D8528D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07" name="Straight Arrow Connector 906">
                      <a:extLst>
                        <a:ext uri="{FF2B5EF4-FFF2-40B4-BE49-F238E27FC236}">
                          <a16:creationId xmlns:a16="http://schemas.microsoft.com/office/drawing/2014/main" id="{8E8AAA77-E311-1E54-7936-72AB50D753B0}"/>
                        </a:ext>
                      </a:extLst>
                    </p:cNvPr>
                    <p:cNvCxnSpPr>
                      <a:cxnSpLocks/>
                      <a:stCxn id="906" idx="1"/>
                      <a:endCxn id="906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8" name="Straight Arrow Connector 907">
                      <a:extLst>
                        <a:ext uri="{FF2B5EF4-FFF2-40B4-BE49-F238E27FC236}">
                          <a16:creationId xmlns:a16="http://schemas.microsoft.com/office/drawing/2014/main" id="{DE75FCE7-D0A1-A7DC-9972-2D44F2A8D20A}"/>
                        </a:ext>
                      </a:extLst>
                    </p:cNvPr>
                    <p:cNvCxnSpPr>
                      <a:cxnSpLocks/>
                      <a:stCxn id="909" idx="0"/>
                      <a:endCxn id="909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09" name="Rectangle 908">
                      <a:extLst>
                        <a:ext uri="{FF2B5EF4-FFF2-40B4-BE49-F238E27FC236}">
                          <a16:creationId xmlns:a16="http://schemas.microsoft.com/office/drawing/2014/main" id="{8BBB2919-8717-AC28-9857-ACC71272C7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88" name="Group 887">
                    <a:extLst>
                      <a:ext uri="{FF2B5EF4-FFF2-40B4-BE49-F238E27FC236}">
                        <a16:creationId xmlns:a16="http://schemas.microsoft.com/office/drawing/2014/main" id="{6FEE2CFF-03F3-B749-9EFB-18A5D0657735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89120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904" name="Rectangle 903">
                      <a:extLst>
                        <a:ext uri="{FF2B5EF4-FFF2-40B4-BE49-F238E27FC236}">
                          <a16:creationId xmlns:a16="http://schemas.microsoft.com/office/drawing/2014/main" id="{5530C14F-0854-8093-3FC3-DDA7A1259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5" name="Isosceles Triangle 904">
                      <a:extLst>
                        <a:ext uri="{FF2B5EF4-FFF2-40B4-BE49-F238E27FC236}">
                          <a16:creationId xmlns:a16="http://schemas.microsoft.com/office/drawing/2014/main" id="{B9F18FC7-2EE9-0653-3918-E89CCE54418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89" name="Group 888">
                    <a:extLst>
                      <a:ext uri="{FF2B5EF4-FFF2-40B4-BE49-F238E27FC236}">
                        <a16:creationId xmlns:a16="http://schemas.microsoft.com/office/drawing/2014/main" id="{4B1FD710-A56C-4FAA-C360-C64BF2AA612F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58640" y="3438269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898" name="Group 897">
                      <a:extLst>
                        <a:ext uri="{FF2B5EF4-FFF2-40B4-BE49-F238E27FC236}">
                          <a16:creationId xmlns:a16="http://schemas.microsoft.com/office/drawing/2014/main" id="{13CB947C-564F-7D05-44E0-38C6C57C54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901" name="Rectangle 900">
                        <a:extLst>
                          <a:ext uri="{FF2B5EF4-FFF2-40B4-BE49-F238E27FC236}">
                            <a16:creationId xmlns:a16="http://schemas.microsoft.com/office/drawing/2014/main" id="{433E62CF-5628-C3C0-AF61-5F03331895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2" name="Rectangle 901">
                        <a:extLst>
                          <a:ext uri="{FF2B5EF4-FFF2-40B4-BE49-F238E27FC236}">
                            <a16:creationId xmlns:a16="http://schemas.microsoft.com/office/drawing/2014/main" id="{1DBE7A4B-A32C-EAC2-E80D-0E5A955636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3" name="Rectangle 902">
                        <a:extLst>
                          <a:ext uri="{FF2B5EF4-FFF2-40B4-BE49-F238E27FC236}">
                            <a16:creationId xmlns:a16="http://schemas.microsoft.com/office/drawing/2014/main" id="{41940511-1D37-9C1A-3462-F7981801E43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899" name="Connector: Elbow 898">
                      <a:extLst>
                        <a:ext uri="{FF2B5EF4-FFF2-40B4-BE49-F238E27FC236}">
                          <a16:creationId xmlns:a16="http://schemas.microsoft.com/office/drawing/2014/main" id="{0E498E03-84D3-4CC0-6D41-39C8992075B0}"/>
                        </a:ext>
                      </a:extLst>
                    </p:cNvPr>
                    <p:cNvCxnSpPr>
                      <a:cxnSpLocks/>
                      <a:stCxn id="902" idx="2"/>
                      <a:endCxn id="905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0" name="Connector: Elbow 899">
                      <a:extLst>
                        <a:ext uri="{FF2B5EF4-FFF2-40B4-BE49-F238E27FC236}">
                          <a16:creationId xmlns:a16="http://schemas.microsoft.com/office/drawing/2014/main" id="{3EFC3B72-C072-7B06-3217-3181F4BCA4D1}"/>
                        </a:ext>
                      </a:extLst>
                    </p:cNvPr>
                    <p:cNvCxnSpPr>
                      <a:cxnSpLocks/>
                      <a:stCxn id="906" idx="3"/>
                      <a:endCxn id="903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90" name="Group 889">
                    <a:extLst>
                      <a:ext uri="{FF2B5EF4-FFF2-40B4-BE49-F238E27FC236}">
                        <a16:creationId xmlns:a16="http://schemas.microsoft.com/office/drawing/2014/main" id="{867DC2A1-76C7-8496-C3A1-8D33D42C180F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069080" y="3565480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895" name="Rectangle 894">
                      <a:extLst>
                        <a:ext uri="{FF2B5EF4-FFF2-40B4-BE49-F238E27FC236}">
                          <a16:creationId xmlns:a16="http://schemas.microsoft.com/office/drawing/2014/main" id="{B3731C0A-D2EB-182B-A3F1-7FA6FAFE1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6" name="Rectangle 895">
                      <a:extLst>
                        <a:ext uri="{FF2B5EF4-FFF2-40B4-BE49-F238E27FC236}">
                          <a16:creationId xmlns:a16="http://schemas.microsoft.com/office/drawing/2014/main" id="{DBF50F57-A36D-E254-3BAC-6B730A8D4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7" name="Rectangle 896">
                      <a:extLst>
                        <a:ext uri="{FF2B5EF4-FFF2-40B4-BE49-F238E27FC236}">
                          <a16:creationId xmlns:a16="http://schemas.microsoft.com/office/drawing/2014/main" id="{10D20F23-40C3-7742-1F58-5353AC70EE9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91" name="Connector: Elbow 890">
                    <a:extLst>
                      <a:ext uri="{FF2B5EF4-FFF2-40B4-BE49-F238E27FC236}">
                        <a16:creationId xmlns:a16="http://schemas.microsoft.com/office/drawing/2014/main" id="{0A1D0C4A-292A-8DDE-DE05-BFC34436CE0B}"/>
                      </a:ext>
                    </a:extLst>
                  </p:cNvPr>
                  <p:cNvCxnSpPr>
                    <a:cxnSpLocks/>
                    <a:stCxn id="896" idx="2"/>
                    <a:endCxn id="911" idx="3"/>
                  </p:cNvCxnSpPr>
                  <p:nvPr/>
                </p:nvCxnSpPr>
                <p:spPr>
                  <a:xfrm rot="5400000" flipH="1" flipV="1">
                    <a:off x="4026709" y="3480641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2" name="Connector: Elbow 891">
                    <a:extLst>
                      <a:ext uri="{FF2B5EF4-FFF2-40B4-BE49-F238E27FC236}">
                        <a16:creationId xmlns:a16="http://schemas.microsoft.com/office/drawing/2014/main" id="{ACE83090-5991-CF7F-22C2-14F6B5A6A1E5}"/>
                      </a:ext>
                    </a:extLst>
                  </p:cNvPr>
                  <p:cNvCxnSpPr>
                    <a:cxnSpLocks/>
                    <a:stCxn id="906" idx="1"/>
                    <a:endCxn id="897" idx="0"/>
                  </p:cNvCxnSpPr>
                  <p:nvPr/>
                </p:nvCxnSpPr>
                <p:spPr>
                  <a:xfrm rot="10800000">
                    <a:off x="4069079" y="356548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3" name="Connector: Elbow 892">
                    <a:extLst>
                      <a:ext uri="{FF2B5EF4-FFF2-40B4-BE49-F238E27FC236}">
                        <a16:creationId xmlns:a16="http://schemas.microsoft.com/office/drawing/2014/main" id="{A7567F76-FE50-4F70-959C-7F82EF1A1520}"/>
                      </a:ext>
                    </a:extLst>
                  </p:cNvPr>
                  <p:cNvCxnSpPr>
                    <a:cxnSpLocks/>
                    <a:stCxn id="930" idx="0"/>
                    <a:endCxn id="915" idx="3"/>
                  </p:cNvCxnSpPr>
                  <p:nvPr/>
                </p:nvCxnSpPr>
                <p:spPr>
                  <a:xfrm rot="16200000" flipH="1">
                    <a:off x="4140206" y="2716212"/>
                    <a:ext cx="384962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4" name="Connector: Elbow 893">
                    <a:extLst>
                      <a:ext uri="{FF2B5EF4-FFF2-40B4-BE49-F238E27FC236}">
                        <a16:creationId xmlns:a16="http://schemas.microsoft.com/office/drawing/2014/main" id="{001CEFE1-00FE-4ED7-F3D1-5BC71BD4C006}"/>
                      </a:ext>
                    </a:extLst>
                  </p:cNvPr>
                  <p:cNvCxnSpPr>
                    <a:cxnSpLocks/>
                    <a:stCxn id="915" idx="1"/>
                    <a:endCxn id="909" idx="0"/>
                  </p:cNvCxnSpPr>
                  <p:nvPr/>
                </p:nvCxnSpPr>
                <p:spPr>
                  <a:xfrm rot="5400000">
                    <a:off x="4139550" y="3376152"/>
                    <a:ext cx="386276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6" name="Straight Connector 875">
                  <a:extLst>
                    <a:ext uri="{FF2B5EF4-FFF2-40B4-BE49-F238E27FC236}">
                      <a16:creationId xmlns:a16="http://schemas.microsoft.com/office/drawing/2014/main" id="{12EF837D-6FA5-8028-4A53-117C7023B55E}"/>
                    </a:ext>
                  </a:extLst>
                </p:cNvPr>
                <p:cNvCxnSpPr>
                  <a:cxnSpLocks/>
                  <a:stCxn id="970" idx="0"/>
                  <a:endCxn id="988" idx="1"/>
                </p:cNvCxnSpPr>
                <p:nvPr/>
              </p:nvCxnSpPr>
              <p:spPr>
                <a:xfrm>
                  <a:off x="4371026" y="3046092"/>
                  <a:ext cx="107732" cy="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>
                  <a:extLst>
                    <a:ext uri="{FF2B5EF4-FFF2-40B4-BE49-F238E27FC236}">
                      <a16:creationId xmlns:a16="http://schemas.microsoft.com/office/drawing/2014/main" id="{6D5804B7-253A-A4E0-592A-7951AC3E41A0}"/>
                    </a:ext>
                  </a:extLst>
                </p:cNvPr>
                <p:cNvCxnSpPr>
                  <a:cxnSpLocks/>
                  <a:stCxn id="915" idx="0"/>
                  <a:endCxn id="988" idx="3"/>
                </p:cNvCxnSpPr>
                <p:nvPr/>
              </p:nvCxnSpPr>
              <p:spPr>
                <a:xfrm flipH="1" flipV="1">
                  <a:off x="4753078" y="3046096"/>
                  <a:ext cx="100384" cy="28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894CEE53-A960-F703-7CE6-518EFEF2FC63}"/>
                  </a:ext>
                </a:extLst>
              </p:cNvPr>
              <p:cNvCxnSpPr>
                <a:cxnSpLocks/>
                <a:stCxn id="991" idx="0"/>
                <a:endCxn id="1111" idx="1"/>
              </p:cNvCxnSpPr>
              <p:nvPr/>
            </p:nvCxnSpPr>
            <p:spPr>
              <a:xfrm>
                <a:off x="4615917" y="1883939"/>
                <a:ext cx="7568" cy="4248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C8042C12-4C6F-5DB6-01B2-AB7489688159}"/>
                  </a:ext>
                </a:extLst>
              </p:cNvPr>
              <p:cNvCxnSpPr>
                <a:cxnSpLocks/>
                <a:stCxn id="1110" idx="0"/>
                <a:endCxn id="1111" idx="3"/>
              </p:cNvCxnSpPr>
              <p:nvPr/>
            </p:nvCxnSpPr>
            <p:spPr>
              <a:xfrm flipV="1">
                <a:off x="4615918" y="2583127"/>
                <a:ext cx="7567" cy="424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DE41CFF3-55DD-4E70-6BAA-9FECBED77D7B}"/>
                </a:ext>
              </a:extLst>
            </p:cNvPr>
            <p:cNvGrpSpPr/>
            <p:nvPr/>
          </p:nvGrpSpPr>
          <p:grpSpPr>
            <a:xfrm flipH="1">
              <a:off x="5247002" y="1243350"/>
              <a:ext cx="1086331" cy="2405235"/>
              <a:chOff x="4069078" y="1243350"/>
              <a:chExt cx="1086331" cy="2405235"/>
            </a:xfrm>
          </p:grpSpPr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335DF215-CE1A-4598-C21D-93F62F19E8E1}"/>
                  </a:ext>
                </a:extLst>
              </p:cNvPr>
              <p:cNvGrpSpPr/>
              <p:nvPr/>
            </p:nvGrpSpPr>
            <p:grpSpPr>
              <a:xfrm rot="5400000">
                <a:off x="4486325" y="2407867"/>
                <a:ext cx="274320" cy="76200"/>
                <a:chOff x="5033963" y="2519363"/>
                <a:chExt cx="274320" cy="76200"/>
              </a:xfrm>
            </p:grpSpPr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F3370EB2-575A-ECC3-3B50-2B59A32DBDE3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5" name="Straight Arrow Connector 864">
                  <a:extLst>
                    <a:ext uri="{FF2B5EF4-FFF2-40B4-BE49-F238E27FC236}">
                      <a16:creationId xmlns:a16="http://schemas.microsoft.com/office/drawing/2014/main" id="{D56CEDA5-773E-DED0-722D-979F2CEB7580}"/>
                    </a:ext>
                  </a:extLst>
                </p:cNvPr>
                <p:cNvCxnSpPr>
                  <a:cxnSpLocks/>
                  <a:stCxn id="864" idx="1"/>
                  <a:endCxn id="864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Arrow Connector 865">
                  <a:extLst>
                    <a:ext uri="{FF2B5EF4-FFF2-40B4-BE49-F238E27FC236}">
                      <a16:creationId xmlns:a16="http://schemas.microsoft.com/office/drawing/2014/main" id="{3CE94106-57E5-630F-D136-585973E0A6FA}"/>
                    </a:ext>
                  </a:extLst>
                </p:cNvPr>
                <p:cNvCxnSpPr>
                  <a:cxnSpLocks/>
                  <a:stCxn id="867" idx="0"/>
                  <a:endCxn id="867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B9CE87AE-91D3-EE65-0C5F-EF3EB40E67D1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44D87537-B735-5C02-CF8B-3EFB5B7C1DBF}"/>
                  </a:ext>
                </a:extLst>
              </p:cNvPr>
              <p:cNvGrpSpPr/>
              <p:nvPr/>
            </p:nvGrpSpPr>
            <p:grpSpPr>
              <a:xfrm>
                <a:off x="4069079" y="2447770"/>
                <a:ext cx="1086330" cy="1200815"/>
                <a:chOff x="4069079" y="2447770"/>
                <a:chExt cx="1086330" cy="1200815"/>
              </a:xfrm>
            </p:grpSpPr>
            <p:grpSp>
              <p:nvGrpSpPr>
                <p:cNvPr id="745" name="Group 744">
                  <a:extLst>
                    <a:ext uri="{FF2B5EF4-FFF2-40B4-BE49-F238E27FC236}">
                      <a16:creationId xmlns:a16="http://schemas.microsoft.com/office/drawing/2014/main" id="{91EFF545-FADF-3F79-BE16-C8F005EC5CF7}"/>
                    </a:ext>
                  </a:extLst>
                </p:cNvPr>
                <p:cNvGrpSpPr/>
                <p:nvPr/>
              </p:nvGrpSpPr>
              <p:grpSpPr>
                <a:xfrm>
                  <a:off x="4478758" y="3007996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BC4CFE26-1C7A-8164-69A1-DEE6F1D682C0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61" name="Straight Arrow Connector 860">
                    <a:extLst>
                      <a:ext uri="{FF2B5EF4-FFF2-40B4-BE49-F238E27FC236}">
                        <a16:creationId xmlns:a16="http://schemas.microsoft.com/office/drawing/2014/main" id="{1617D84D-A124-EC86-95B0-D25556A3F812}"/>
                      </a:ext>
                    </a:extLst>
                  </p:cNvPr>
                  <p:cNvCxnSpPr>
                    <a:cxnSpLocks/>
                    <a:stCxn id="860" idx="1"/>
                    <a:endCxn id="860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2" name="Straight Arrow Connector 861">
                    <a:extLst>
                      <a:ext uri="{FF2B5EF4-FFF2-40B4-BE49-F238E27FC236}">
                        <a16:creationId xmlns:a16="http://schemas.microsoft.com/office/drawing/2014/main" id="{A4F0E444-AFE6-D59A-30A3-74924E9824E7}"/>
                      </a:ext>
                    </a:extLst>
                  </p:cNvPr>
                  <p:cNvCxnSpPr>
                    <a:cxnSpLocks/>
                    <a:stCxn id="863" idx="0"/>
                    <a:endCxn id="863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04C89777-CF59-194F-36E0-9335C2E3B38B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6" name="Group 745">
                  <a:extLst>
                    <a:ext uri="{FF2B5EF4-FFF2-40B4-BE49-F238E27FC236}">
                      <a16:creationId xmlns:a16="http://schemas.microsoft.com/office/drawing/2014/main" id="{0D839375-999B-6D51-7B66-FC4DB1F8F65C}"/>
                    </a:ext>
                  </a:extLst>
                </p:cNvPr>
                <p:cNvGrpSpPr/>
                <p:nvPr/>
              </p:nvGrpSpPr>
              <p:grpSpPr>
                <a:xfrm>
                  <a:off x="4069079" y="2447770"/>
                  <a:ext cx="502921" cy="1197958"/>
                  <a:chOff x="4069079" y="2447770"/>
                  <a:chExt cx="502921" cy="1197958"/>
                </a:xfrm>
              </p:grpSpPr>
              <p:grpSp>
                <p:nvGrpSpPr>
                  <p:cNvPr id="805" name="Group 804">
                    <a:extLst>
                      <a:ext uri="{FF2B5EF4-FFF2-40B4-BE49-F238E27FC236}">
                        <a16:creationId xmlns:a16="http://schemas.microsoft.com/office/drawing/2014/main" id="{3EEEE21A-9CF1-9CB9-46EC-038CD4F83534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47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858" name="Rectangle 857">
                      <a:extLst>
                        <a:ext uri="{FF2B5EF4-FFF2-40B4-BE49-F238E27FC236}">
                          <a16:creationId xmlns:a16="http://schemas.microsoft.com/office/drawing/2014/main" id="{B11C2DA6-4762-2178-B3B3-532C0F197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9" name="Isosceles Triangle 858">
                      <a:extLst>
                        <a:ext uri="{FF2B5EF4-FFF2-40B4-BE49-F238E27FC236}">
                          <a16:creationId xmlns:a16="http://schemas.microsoft.com/office/drawing/2014/main" id="{57951877-1410-518E-B93F-7F345CF6DE0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6" name="Group 805">
                    <a:extLst>
                      <a:ext uri="{FF2B5EF4-FFF2-40B4-BE49-F238E27FC236}">
                        <a16:creationId xmlns:a16="http://schemas.microsoft.com/office/drawing/2014/main" id="{DDCC35A5-56A2-32E2-C00F-DDFA83EB0243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95289" y="2447770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854" name="Rectangle 853">
                      <a:extLst>
                        <a:ext uri="{FF2B5EF4-FFF2-40B4-BE49-F238E27FC236}">
                          <a16:creationId xmlns:a16="http://schemas.microsoft.com/office/drawing/2014/main" id="{B68B985D-2646-9869-D1A2-3F23D1C9A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55" name="Straight Arrow Connector 854">
                      <a:extLst>
                        <a:ext uri="{FF2B5EF4-FFF2-40B4-BE49-F238E27FC236}">
                          <a16:creationId xmlns:a16="http://schemas.microsoft.com/office/drawing/2014/main" id="{BB6146A0-19DF-8D1F-CAB3-E174D92865C4}"/>
                        </a:ext>
                      </a:extLst>
                    </p:cNvPr>
                    <p:cNvCxnSpPr>
                      <a:cxnSpLocks/>
                      <a:stCxn id="854" idx="1"/>
                      <a:endCxn id="854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6" name="Straight Arrow Connector 855">
                      <a:extLst>
                        <a:ext uri="{FF2B5EF4-FFF2-40B4-BE49-F238E27FC236}">
                          <a16:creationId xmlns:a16="http://schemas.microsoft.com/office/drawing/2014/main" id="{16195047-7D9C-4153-E52D-1269EC8F164B}"/>
                        </a:ext>
                      </a:extLst>
                    </p:cNvPr>
                    <p:cNvCxnSpPr>
                      <a:cxnSpLocks/>
                      <a:stCxn id="857" idx="0"/>
                      <a:endCxn id="857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57" name="Rectangle 856">
                      <a:extLst>
                        <a:ext uri="{FF2B5EF4-FFF2-40B4-BE49-F238E27FC236}">
                          <a16:creationId xmlns:a16="http://schemas.microsoft.com/office/drawing/2014/main" id="{2D633076-5A63-EE6D-3DFF-06C26003B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7" name="Group 806">
                    <a:extLst>
                      <a:ext uri="{FF2B5EF4-FFF2-40B4-BE49-F238E27FC236}">
                        <a16:creationId xmlns:a16="http://schemas.microsoft.com/office/drawing/2014/main" id="{0436E0B0-544F-E520-9976-801D769DC131}"/>
                      </a:ext>
                    </a:extLst>
                  </p:cNvPr>
                  <p:cNvGrpSpPr/>
                  <p:nvPr/>
                </p:nvGrpSpPr>
                <p:grpSpPr>
                  <a:xfrm>
                    <a:off x="4389120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852" name="Rectangle 851">
                      <a:extLst>
                        <a:ext uri="{FF2B5EF4-FFF2-40B4-BE49-F238E27FC236}">
                          <a16:creationId xmlns:a16="http://schemas.microsoft.com/office/drawing/2014/main" id="{895B6A20-4850-86EE-BFBA-E55E9BDC2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Isosceles Triangle 852">
                      <a:extLst>
                        <a:ext uri="{FF2B5EF4-FFF2-40B4-BE49-F238E27FC236}">
                          <a16:creationId xmlns:a16="http://schemas.microsoft.com/office/drawing/2014/main" id="{21F75778-7D92-92A2-5658-AE2B9C516C1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8" name="Group 807">
                    <a:extLst>
                      <a:ext uri="{FF2B5EF4-FFF2-40B4-BE49-F238E27FC236}">
                        <a16:creationId xmlns:a16="http://schemas.microsoft.com/office/drawing/2014/main" id="{8AE47652-DE38-C6B2-D384-90918DAAC5E1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2485870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846" name="Group 845">
                      <a:extLst>
                        <a:ext uri="{FF2B5EF4-FFF2-40B4-BE49-F238E27FC236}">
                          <a16:creationId xmlns:a16="http://schemas.microsoft.com/office/drawing/2014/main" id="{1DBC38DE-ECF9-5D56-2B04-BD49F999A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849" name="Rectangle 848">
                        <a:extLst>
                          <a:ext uri="{FF2B5EF4-FFF2-40B4-BE49-F238E27FC236}">
                            <a16:creationId xmlns:a16="http://schemas.microsoft.com/office/drawing/2014/main" id="{294A5A35-FF80-CEC9-22B1-5415AECBC9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50" name="Rectangle 849">
                        <a:extLst>
                          <a:ext uri="{FF2B5EF4-FFF2-40B4-BE49-F238E27FC236}">
                            <a16:creationId xmlns:a16="http://schemas.microsoft.com/office/drawing/2014/main" id="{5CC152D6-A4FF-38FC-1FFF-5F7767A6CF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51" name="Rectangle 850">
                        <a:extLst>
                          <a:ext uri="{FF2B5EF4-FFF2-40B4-BE49-F238E27FC236}">
                            <a16:creationId xmlns:a16="http://schemas.microsoft.com/office/drawing/2014/main" id="{37F26696-2212-44A8-831E-42A3DAA771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847" name="Connector: Elbow 846">
                      <a:extLst>
                        <a:ext uri="{FF2B5EF4-FFF2-40B4-BE49-F238E27FC236}">
                          <a16:creationId xmlns:a16="http://schemas.microsoft.com/office/drawing/2014/main" id="{66FF9146-BB8E-2BF5-ED9E-8AEAFE07AA0A}"/>
                        </a:ext>
                      </a:extLst>
                    </p:cNvPr>
                    <p:cNvCxnSpPr>
                      <a:cxnSpLocks/>
                      <a:stCxn id="850" idx="2"/>
                      <a:endCxn id="853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8" name="Connector: Elbow 847">
                      <a:extLst>
                        <a:ext uri="{FF2B5EF4-FFF2-40B4-BE49-F238E27FC236}">
                          <a16:creationId xmlns:a16="http://schemas.microsoft.com/office/drawing/2014/main" id="{EE9803B3-D381-FCC5-5632-54BFBC616BC9}"/>
                        </a:ext>
                      </a:extLst>
                    </p:cNvPr>
                    <p:cNvCxnSpPr>
                      <a:cxnSpLocks/>
                      <a:stCxn id="854" idx="3"/>
                      <a:endCxn id="851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9" name="Group 808">
                    <a:extLst>
                      <a:ext uri="{FF2B5EF4-FFF2-40B4-BE49-F238E27FC236}">
                        <a16:creationId xmlns:a16="http://schemas.microsoft.com/office/drawing/2014/main" id="{3C5CF2FC-3C94-9C16-8549-F609AE264E14}"/>
                      </a:ext>
                    </a:extLst>
                  </p:cNvPr>
                  <p:cNvGrpSpPr/>
                  <p:nvPr/>
                </p:nvGrpSpPr>
                <p:grpSpPr>
                  <a:xfrm>
                    <a:off x="4069080" y="2528018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843" name="Rectangle 842">
                      <a:extLst>
                        <a:ext uri="{FF2B5EF4-FFF2-40B4-BE49-F238E27FC236}">
                          <a16:creationId xmlns:a16="http://schemas.microsoft.com/office/drawing/2014/main" id="{7F16113D-E07B-9292-C844-4A1542B4D2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Rectangle 843">
                      <a:extLst>
                        <a:ext uri="{FF2B5EF4-FFF2-40B4-BE49-F238E27FC236}">
                          <a16:creationId xmlns:a16="http://schemas.microsoft.com/office/drawing/2014/main" id="{4A45A11D-92C9-424D-0578-2D4C76749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Rectangle 844">
                      <a:extLst>
                        <a:ext uri="{FF2B5EF4-FFF2-40B4-BE49-F238E27FC236}">
                          <a16:creationId xmlns:a16="http://schemas.microsoft.com/office/drawing/2014/main" id="{12D9CC5D-7A1C-9969-112F-42B77B3426F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10" name="Connector: Elbow 809">
                    <a:extLst>
                      <a:ext uri="{FF2B5EF4-FFF2-40B4-BE49-F238E27FC236}">
                        <a16:creationId xmlns:a16="http://schemas.microsoft.com/office/drawing/2014/main" id="{392E7603-73BD-6209-36A9-0701E383AC28}"/>
                      </a:ext>
                    </a:extLst>
                  </p:cNvPr>
                  <p:cNvCxnSpPr>
                    <a:cxnSpLocks/>
                    <a:stCxn id="844" idx="2"/>
                    <a:endCxn id="859" idx="3"/>
                  </p:cNvCxnSpPr>
                  <p:nvPr/>
                </p:nvCxnSpPr>
                <p:spPr>
                  <a:xfrm rot="16200000" flipH="1">
                    <a:off x="4026709" y="2570390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1" name="Connector: Elbow 810">
                    <a:extLst>
                      <a:ext uri="{FF2B5EF4-FFF2-40B4-BE49-F238E27FC236}">
                        <a16:creationId xmlns:a16="http://schemas.microsoft.com/office/drawing/2014/main" id="{9A6D8609-779C-85B2-3823-BFF144254E08}"/>
                      </a:ext>
                    </a:extLst>
                  </p:cNvPr>
                  <p:cNvCxnSpPr>
                    <a:cxnSpLocks/>
                    <a:stCxn id="854" idx="1"/>
                    <a:endCxn id="845" idx="0"/>
                  </p:cNvCxnSpPr>
                  <p:nvPr/>
                </p:nvCxnSpPr>
                <p:spPr>
                  <a:xfrm rot="10800000" flipV="1">
                    <a:off x="4069079" y="248587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12" name="Group 811">
                    <a:extLst>
                      <a:ext uri="{FF2B5EF4-FFF2-40B4-BE49-F238E27FC236}">
                        <a16:creationId xmlns:a16="http://schemas.microsoft.com/office/drawing/2014/main" id="{9759B581-9349-EB72-5E8B-286DFBE29444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4195766" y="3007992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839" name="Rectangle 838">
                      <a:extLst>
                        <a:ext uri="{FF2B5EF4-FFF2-40B4-BE49-F238E27FC236}">
                          <a16:creationId xmlns:a16="http://schemas.microsoft.com/office/drawing/2014/main" id="{129875A7-1E0F-A247-F90C-6CFC5630F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40" name="Straight Arrow Connector 839">
                      <a:extLst>
                        <a:ext uri="{FF2B5EF4-FFF2-40B4-BE49-F238E27FC236}">
                          <a16:creationId xmlns:a16="http://schemas.microsoft.com/office/drawing/2014/main" id="{C71518B1-A0CD-0ED5-D6E3-4A06A4FFEC82}"/>
                        </a:ext>
                      </a:extLst>
                    </p:cNvPr>
                    <p:cNvCxnSpPr>
                      <a:cxnSpLocks/>
                      <a:stCxn id="842" idx="1"/>
                      <a:endCxn id="842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1" name="Straight Arrow Connector 840">
                      <a:extLst>
                        <a:ext uri="{FF2B5EF4-FFF2-40B4-BE49-F238E27FC236}">
                          <a16:creationId xmlns:a16="http://schemas.microsoft.com/office/drawing/2014/main" id="{EAA770DB-5F50-AB4B-1A72-DB8175C97CC2}"/>
                        </a:ext>
                      </a:extLst>
                    </p:cNvPr>
                    <p:cNvCxnSpPr>
                      <a:cxnSpLocks/>
                      <a:stCxn id="839" idx="0"/>
                      <a:endCxn id="839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42" name="Rectangle 841">
                      <a:extLst>
                        <a:ext uri="{FF2B5EF4-FFF2-40B4-BE49-F238E27FC236}">
                          <a16:creationId xmlns:a16="http://schemas.microsoft.com/office/drawing/2014/main" id="{78DCEAA8-22F7-742C-CB31-1231AA609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E44A5282-6FCF-831A-DE42-0C73101CBF6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11547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837" name="Rectangle 836">
                      <a:extLst>
                        <a:ext uri="{FF2B5EF4-FFF2-40B4-BE49-F238E27FC236}">
                          <a16:creationId xmlns:a16="http://schemas.microsoft.com/office/drawing/2014/main" id="{EE357769-7666-67A3-3C78-17F35B563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Isosceles Triangle 837">
                      <a:extLst>
                        <a:ext uri="{FF2B5EF4-FFF2-40B4-BE49-F238E27FC236}">
                          <a16:creationId xmlns:a16="http://schemas.microsoft.com/office/drawing/2014/main" id="{1212F76B-D0C1-8BCA-CC17-E487B0467C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4" name="Group 813">
                    <a:extLst>
                      <a:ext uri="{FF2B5EF4-FFF2-40B4-BE49-F238E27FC236}">
                        <a16:creationId xmlns:a16="http://schemas.microsoft.com/office/drawing/2014/main" id="{E2B075AD-376D-323F-7C46-553D6D3516AC}"/>
                      </a:ext>
                    </a:extLst>
                  </p:cNvPr>
                  <p:cNvGrpSpPr/>
                  <p:nvPr/>
                </p:nvGrpSpPr>
                <p:grpSpPr>
                  <a:xfrm>
                    <a:off x="4195289" y="3569528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833" name="Rectangle 832">
                      <a:extLst>
                        <a:ext uri="{FF2B5EF4-FFF2-40B4-BE49-F238E27FC236}">
                          <a16:creationId xmlns:a16="http://schemas.microsoft.com/office/drawing/2014/main" id="{99EAED28-4788-81AE-C0FC-9915CB4AE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34" name="Straight Arrow Connector 833">
                      <a:extLst>
                        <a:ext uri="{FF2B5EF4-FFF2-40B4-BE49-F238E27FC236}">
                          <a16:creationId xmlns:a16="http://schemas.microsoft.com/office/drawing/2014/main" id="{C53A85F3-2351-A923-20D3-D0664BA141AE}"/>
                        </a:ext>
                      </a:extLst>
                    </p:cNvPr>
                    <p:cNvCxnSpPr>
                      <a:cxnSpLocks/>
                      <a:stCxn id="833" idx="1"/>
                      <a:endCxn id="833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5" name="Straight Arrow Connector 834">
                      <a:extLst>
                        <a:ext uri="{FF2B5EF4-FFF2-40B4-BE49-F238E27FC236}">
                          <a16:creationId xmlns:a16="http://schemas.microsoft.com/office/drawing/2014/main" id="{06579565-75BF-2CFE-7455-C2EF111AC561}"/>
                        </a:ext>
                      </a:extLst>
                    </p:cNvPr>
                    <p:cNvCxnSpPr>
                      <a:cxnSpLocks/>
                      <a:stCxn id="836" idx="0"/>
                      <a:endCxn id="836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36" name="Rectangle 835">
                      <a:extLst>
                        <a:ext uri="{FF2B5EF4-FFF2-40B4-BE49-F238E27FC236}">
                          <a16:creationId xmlns:a16="http://schemas.microsoft.com/office/drawing/2014/main" id="{EB9FBE24-9D57-63DE-06DD-65B5F5680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875C60EA-B531-6C64-AD4E-06641810224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89120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831" name="Rectangle 830">
                      <a:extLst>
                        <a:ext uri="{FF2B5EF4-FFF2-40B4-BE49-F238E27FC236}">
                          <a16:creationId xmlns:a16="http://schemas.microsoft.com/office/drawing/2014/main" id="{438958A2-656A-A7C0-425B-7B4DA4AF9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Isosceles Triangle 831">
                      <a:extLst>
                        <a:ext uri="{FF2B5EF4-FFF2-40B4-BE49-F238E27FC236}">
                          <a16:creationId xmlns:a16="http://schemas.microsoft.com/office/drawing/2014/main" id="{36B19534-9281-4A2B-C7ED-B97C06DC0A4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6" name="Group 815">
                    <a:extLst>
                      <a:ext uri="{FF2B5EF4-FFF2-40B4-BE49-F238E27FC236}">
                        <a16:creationId xmlns:a16="http://schemas.microsoft.com/office/drawing/2014/main" id="{4E90CB80-D34A-86AE-C301-BFAE8039F174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58640" y="3438269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825" name="Group 824">
                      <a:extLst>
                        <a:ext uri="{FF2B5EF4-FFF2-40B4-BE49-F238E27FC236}">
                          <a16:creationId xmlns:a16="http://schemas.microsoft.com/office/drawing/2014/main" id="{37AF2A4E-0E67-4DFD-3036-AD0D8C4E61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828" name="Rectangle 827">
                        <a:extLst>
                          <a:ext uri="{FF2B5EF4-FFF2-40B4-BE49-F238E27FC236}">
                            <a16:creationId xmlns:a16="http://schemas.microsoft.com/office/drawing/2014/main" id="{F955F02D-EBDC-5318-C82B-E2BE05335C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9" name="Rectangle 828">
                        <a:extLst>
                          <a:ext uri="{FF2B5EF4-FFF2-40B4-BE49-F238E27FC236}">
                            <a16:creationId xmlns:a16="http://schemas.microsoft.com/office/drawing/2014/main" id="{B0606007-A2E5-293A-4A54-4ABC705E4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0" name="Rectangle 829">
                        <a:extLst>
                          <a:ext uri="{FF2B5EF4-FFF2-40B4-BE49-F238E27FC236}">
                            <a16:creationId xmlns:a16="http://schemas.microsoft.com/office/drawing/2014/main" id="{09B21E40-B02B-79B3-5504-E1210475685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826" name="Connector: Elbow 825">
                      <a:extLst>
                        <a:ext uri="{FF2B5EF4-FFF2-40B4-BE49-F238E27FC236}">
                          <a16:creationId xmlns:a16="http://schemas.microsoft.com/office/drawing/2014/main" id="{7C303CA3-D62E-537E-C0AC-6D7399BAEF65}"/>
                        </a:ext>
                      </a:extLst>
                    </p:cNvPr>
                    <p:cNvCxnSpPr>
                      <a:cxnSpLocks/>
                      <a:stCxn id="829" idx="2"/>
                      <a:endCxn id="832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7" name="Connector: Elbow 826">
                      <a:extLst>
                        <a:ext uri="{FF2B5EF4-FFF2-40B4-BE49-F238E27FC236}">
                          <a16:creationId xmlns:a16="http://schemas.microsoft.com/office/drawing/2014/main" id="{3C0384F8-22E9-9EB6-131D-8986D052D2FA}"/>
                        </a:ext>
                      </a:extLst>
                    </p:cNvPr>
                    <p:cNvCxnSpPr>
                      <a:cxnSpLocks/>
                      <a:stCxn id="833" idx="3"/>
                      <a:endCxn id="830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7" name="Group 816">
                    <a:extLst>
                      <a:ext uri="{FF2B5EF4-FFF2-40B4-BE49-F238E27FC236}">
                        <a16:creationId xmlns:a16="http://schemas.microsoft.com/office/drawing/2014/main" id="{18F8AF2A-F874-B551-D7FE-74465D410AB8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069080" y="3565480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822" name="Rectangle 821">
                      <a:extLst>
                        <a:ext uri="{FF2B5EF4-FFF2-40B4-BE49-F238E27FC236}">
                          <a16:creationId xmlns:a16="http://schemas.microsoft.com/office/drawing/2014/main" id="{17DE77C2-2A92-39C7-3C4D-B022FEB2E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Rectangle 822">
                      <a:extLst>
                        <a:ext uri="{FF2B5EF4-FFF2-40B4-BE49-F238E27FC236}">
                          <a16:creationId xmlns:a16="http://schemas.microsoft.com/office/drawing/2014/main" id="{84C8C31F-D010-35FC-AE7F-F30901D363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Rectangle 823">
                      <a:extLst>
                        <a:ext uri="{FF2B5EF4-FFF2-40B4-BE49-F238E27FC236}">
                          <a16:creationId xmlns:a16="http://schemas.microsoft.com/office/drawing/2014/main" id="{A0958106-8D27-9A73-36DF-AEEEF01EC9B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18" name="Connector: Elbow 817">
                    <a:extLst>
                      <a:ext uri="{FF2B5EF4-FFF2-40B4-BE49-F238E27FC236}">
                        <a16:creationId xmlns:a16="http://schemas.microsoft.com/office/drawing/2014/main" id="{98251277-2553-A89E-ACB0-AC732F7A00EA}"/>
                      </a:ext>
                    </a:extLst>
                  </p:cNvPr>
                  <p:cNvCxnSpPr>
                    <a:cxnSpLocks/>
                    <a:stCxn id="823" idx="2"/>
                    <a:endCxn id="838" idx="3"/>
                  </p:cNvCxnSpPr>
                  <p:nvPr/>
                </p:nvCxnSpPr>
                <p:spPr>
                  <a:xfrm rot="5400000" flipH="1" flipV="1">
                    <a:off x="4026709" y="3480641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9" name="Connector: Elbow 818">
                    <a:extLst>
                      <a:ext uri="{FF2B5EF4-FFF2-40B4-BE49-F238E27FC236}">
                        <a16:creationId xmlns:a16="http://schemas.microsoft.com/office/drawing/2014/main" id="{43947F9E-9F4B-5A12-7EC2-E9A1A409A8D5}"/>
                      </a:ext>
                    </a:extLst>
                  </p:cNvPr>
                  <p:cNvCxnSpPr>
                    <a:cxnSpLocks/>
                    <a:stCxn id="833" idx="1"/>
                    <a:endCxn id="824" idx="0"/>
                  </p:cNvCxnSpPr>
                  <p:nvPr/>
                </p:nvCxnSpPr>
                <p:spPr>
                  <a:xfrm rot="10800000">
                    <a:off x="4069079" y="356548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0" name="Connector: Elbow 819">
                    <a:extLst>
                      <a:ext uri="{FF2B5EF4-FFF2-40B4-BE49-F238E27FC236}">
                        <a16:creationId xmlns:a16="http://schemas.microsoft.com/office/drawing/2014/main" id="{7F5D194F-E1D0-8091-6E9B-30898716D325}"/>
                      </a:ext>
                    </a:extLst>
                  </p:cNvPr>
                  <p:cNvCxnSpPr>
                    <a:cxnSpLocks/>
                    <a:stCxn id="857" idx="0"/>
                    <a:endCxn id="842" idx="3"/>
                  </p:cNvCxnSpPr>
                  <p:nvPr/>
                </p:nvCxnSpPr>
                <p:spPr>
                  <a:xfrm rot="16200000" flipH="1">
                    <a:off x="4140206" y="2716212"/>
                    <a:ext cx="384962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1" name="Connector: Elbow 820">
                    <a:extLst>
                      <a:ext uri="{FF2B5EF4-FFF2-40B4-BE49-F238E27FC236}">
                        <a16:creationId xmlns:a16="http://schemas.microsoft.com/office/drawing/2014/main" id="{387B4143-7D47-B019-6C3E-D7DA51A411D6}"/>
                      </a:ext>
                    </a:extLst>
                  </p:cNvPr>
                  <p:cNvCxnSpPr>
                    <a:cxnSpLocks/>
                    <a:stCxn id="842" idx="1"/>
                    <a:endCxn id="836" idx="0"/>
                  </p:cNvCxnSpPr>
                  <p:nvPr/>
                </p:nvCxnSpPr>
                <p:spPr>
                  <a:xfrm rot="5400000">
                    <a:off x="4139550" y="3376152"/>
                    <a:ext cx="386276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5B5C31AE-67AB-D8E6-72B8-29EE83273AE1}"/>
                    </a:ext>
                  </a:extLst>
                </p:cNvPr>
                <p:cNvGrpSpPr/>
                <p:nvPr/>
              </p:nvGrpSpPr>
              <p:grpSpPr>
                <a:xfrm flipH="1">
                  <a:off x="4652488" y="2450627"/>
                  <a:ext cx="502921" cy="1197958"/>
                  <a:chOff x="4069079" y="2447770"/>
                  <a:chExt cx="502921" cy="1197958"/>
                </a:xfrm>
              </p:grpSpPr>
              <p:grpSp>
                <p:nvGrpSpPr>
                  <p:cNvPr id="750" name="Group 749">
                    <a:extLst>
                      <a:ext uri="{FF2B5EF4-FFF2-40B4-BE49-F238E27FC236}">
                        <a16:creationId xmlns:a16="http://schemas.microsoft.com/office/drawing/2014/main" id="{425817C6-AE3F-1050-5EBD-350BC5220B50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47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803" name="Rectangle 802">
                      <a:extLst>
                        <a:ext uri="{FF2B5EF4-FFF2-40B4-BE49-F238E27FC236}">
                          <a16:creationId xmlns:a16="http://schemas.microsoft.com/office/drawing/2014/main" id="{8D231257-512F-E2A2-9923-D9BC536C5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Isosceles Triangle 803">
                      <a:extLst>
                        <a:ext uri="{FF2B5EF4-FFF2-40B4-BE49-F238E27FC236}">
                          <a16:creationId xmlns:a16="http://schemas.microsoft.com/office/drawing/2014/main" id="{375F6425-3E8E-6BBC-73C5-222BB0E1048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51" name="Group 750">
                    <a:extLst>
                      <a:ext uri="{FF2B5EF4-FFF2-40B4-BE49-F238E27FC236}">
                        <a16:creationId xmlns:a16="http://schemas.microsoft.com/office/drawing/2014/main" id="{D79DDB31-8C05-1CC7-160D-090DCB8DD156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95289" y="2447770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799" name="Rectangle 798">
                      <a:extLst>
                        <a:ext uri="{FF2B5EF4-FFF2-40B4-BE49-F238E27FC236}">
                          <a16:creationId xmlns:a16="http://schemas.microsoft.com/office/drawing/2014/main" id="{7A7C1BEA-9E5A-BB7C-81CE-2E3991F557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00" name="Straight Arrow Connector 799">
                      <a:extLst>
                        <a:ext uri="{FF2B5EF4-FFF2-40B4-BE49-F238E27FC236}">
                          <a16:creationId xmlns:a16="http://schemas.microsoft.com/office/drawing/2014/main" id="{1DCA1343-2491-4A7C-1B7E-EDCA7E247516}"/>
                        </a:ext>
                      </a:extLst>
                    </p:cNvPr>
                    <p:cNvCxnSpPr>
                      <a:cxnSpLocks/>
                      <a:stCxn id="799" idx="1"/>
                      <a:endCxn id="799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1" name="Straight Arrow Connector 800">
                      <a:extLst>
                        <a:ext uri="{FF2B5EF4-FFF2-40B4-BE49-F238E27FC236}">
                          <a16:creationId xmlns:a16="http://schemas.microsoft.com/office/drawing/2014/main" id="{824A3966-F5D0-1150-0695-4F1CE3F910D0}"/>
                        </a:ext>
                      </a:extLst>
                    </p:cNvPr>
                    <p:cNvCxnSpPr>
                      <a:cxnSpLocks/>
                      <a:stCxn id="802" idx="0"/>
                      <a:endCxn id="802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02" name="Rectangle 801">
                      <a:extLst>
                        <a:ext uri="{FF2B5EF4-FFF2-40B4-BE49-F238E27FC236}">
                          <a16:creationId xmlns:a16="http://schemas.microsoft.com/office/drawing/2014/main" id="{84F91197-2971-D9BD-9920-2DF03A05D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52" name="Group 751">
                    <a:extLst>
                      <a:ext uri="{FF2B5EF4-FFF2-40B4-BE49-F238E27FC236}">
                        <a16:creationId xmlns:a16="http://schemas.microsoft.com/office/drawing/2014/main" id="{EF976743-8A02-9AF8-AAF4-25C599EF235B}"/>
                      </a:ext>
                    </a:extLst>
                  </p:cNvPr>
                  <p:cNvGrpSpPr/>
                  <p:nvPr/>
                </p:nvGrpSpPr>
                <p:grpSpPr>
                  <a:xfrm>
                    <a:off x="4389120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797" name="Rectangle 796">
                      <a:extLst>
                        <a:ext uri="{FF2B5EF4-FFF2-40B4-BE49-F238E27FC236}">
                          <a16:creationId xmlns:a16="http://schemas.microsoft.com/office/drawing/2014/main" id="{397B84E5-B768-4CDD-4CF7-8071343B3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Isosceles Triangle 797">
                      <a:extLst>
                        <a:ext uri="{FF2B5EF4-FFF2-40B4-BE49-F238E27FC236}">
                          <a16:creationId xmlns:a16="http://schemas.microsoft.com/office/drawing/2014/main" id="{F96E744F-7377-01D0-4352-D04BE6DBBA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53" name="Group 752">
                    <a:extLst>
                      <a:ext uri="{FF2B5EF4-FFF2-40B4-BE49-F238E27FC236}">
                        <a16:creationId xmlns:a16="http://schemas.microsoft.com/office/drawing/2014/main" id="{69DDED6D-3F55-068F-760F-1FE5F745BBDF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2485870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791" name="Group 790">
                      <a:extLst>
                        <a:ext uri="{FF2B5EF4-FFF2-40B4-BE49-F238E27FC236}">
                          <a16:creationId xmlns:a16="http://schemas.microsoft.com/office/drawing/2014/main" id="{6A045602-E19B-7E9F-CA64-DB3C421B8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794" name="Rectangle 793">
                        <a:extLst>
                          <a:ext uri="{FF2B5EF4-FFF2-40B4-BE49-F238E27FC236}">
                            <a16:creationId xmlns:a16="http://schemas.microsoft.com/office/drawing/2014/main" id="{265CF427-9D2F-FFB0-D53F-3D76A39BA3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95" name="Rectangle 794">
                        <a:extLst>
                          <a:ext uri="{FF2B5EF4-FFF2-40B4-BE49-F238E27FC236}">
                            <a16:creationId xmlns:a16="http://schemas.microsoft.com/office/drawing/2014/main" id="{7F17E1F7-C294-12B9-509F-DAA5B1798A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96" name="Rectangle 795">
                        <a:extLst>
                          <a:ext uri="{FF2B5EF4-FFF2-40B4-BE49-F238E27FC236}">
                            <a16:creationId xmlns:a16="http://schemas.microsoft.com/office/drawing/2014/main" id="{63064D99-341C-8FFD-6358-889591260CA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792" name="Connector: Elbow 791">
                      <a:extLst>
                        <a:ext uri="{FF2B5EF4-FFF2-40B4-BE49-F238E27FC236}">
                          <a16:creationId xmlns:a16="http://schemas.microsoft.com/office/drawing/2014/main" id="{A1AFF303-D660-8618-F921-329B5913D5C8}"/>
                        </a:ext>
                      </a:extLst>
                    </p:cNvPr>
                    <p:cNvCxnSpPr>
                      <a:cxnSpLocks/>
                      <a:stCxn id="795" idx="2"/>
                      <a:endCxn id="798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3" name="Connector: Elbow 792">
                      <a:extLst>
                        <a:ext uri="{FF2B5EF4-FFF2-40B4-BE49-F238E27FC236}">
                          <a16:creationId xmlns:a16="http://schemas.microsoft.com/office/drawing/2014/main" id="{9A95C174-E0B1-F98C-DA85-7DC47E1DAB75}"/>
                        </a:ext>
                      </a:extLst>
                    </p:cNvPr>
                    <p:cNvCxnSpPr>
                      <a:cxnSpLocks/>
                      <a:stCxn id="799" idx="3"/>
                      <a:endCxn id="796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54" name="Group 753">
                    <a:extLst>
                      <a:ext uri="{FF2B5EF4-FFF2-40B4-BE49-F238E27FC236}">
                        <a16:creationId xmlns:a16="http://schemas.microsoft.com/office/drawing/2014/main" id="{853EAF17-CEF4-11F5-7FC5-7CF0517BD1D5}"/>
                      </a:ext>
                    </a:extLst>
                  </p:cNvPr>
                  <p:cNvGrpSpPr/>
                  <p:nvPr/>
                </p:nvGrpSpPr>
                <p:grpSpPr>
                  <a:xfrm>
                    <a:off x="4069080" y="2528018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788" name="Rectangle 787">
                      <a:extLst>
                        <a:ext uri="{FF2B5EF4-FFF2-40B4-BE49-F238E27FC236}">
                          <a16:creationId xmlns:a16="http://schemas.microsoft.com/office/drawing/2014/main" id="{7AA403F6-8163-DAAA-1F6D-2986F6FD70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Rectangle 788">
                      <a:extLst>
                        <a:ext uri="{FF2B5EF4-FFF2-40B4-BE49-F238E27FC236}">
                          <a16:creationId xmlns:a16="http://schemas.microsoft.com/office/drawing/2014/main" id="{0DE995C9-9FE6-8D36-6959-F1CED4B21F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Rectangle 789">
                      <a:extLst>
                        <a:ext uri="{FF2B5EF4-FFF2-40B4-BE49-F238E27FC236}">
                          <a16:creationId xmlns:a16="http://schemas.microsoft.com/office/drawing/2014/main" id="{6D2499B6-25B7-0F4C-3AAD-74DA33C9863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55" name="Connector: Elbow 754">
                    <a:extLst>
                      <a:ext uri="{FF2B5EF4-FFF2-40B4-BE49-F238E27FC236}">
                        <a16:creationId xmlns:a16="http://schemas.microsoft.com/office/drawing/2014/main" id="{026448E8-D232-4CE7-C1AF-274038039014}"/>
                      </a:ext>
                    </a:extLst>
                  </p:cNvPr>
                  <p:cNvCxnSpPr>
                    <a:cxnSpLocks/>
                    <a:stCxn id="789" idx="2"/>
                    <a:endCxn id="804" idx="3"/>
                  </p:cNvCxnSpPr>
                  <p:nvPr/>
                </p:nvCxnSpPr>
                <p:spPr>
                  <a:xfrm rot="16200000" flipH="1">
                    <a:off x="4026709" y="2570390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Connector: Elbow 755">
                    <a:extLst>
                      <a:ext uri="{FF2B5EF4-FFF2-40B4-BE49-F238E27FC236}">
                        <a16:creationId xmlns:a16="http://schemas.microsoft.com/office/drawing/2014/main" id="{BDBCA243-771D-C487-0181-1134DE78BCEE}"/>
                      </a:ext>
                    </a:extLst>
                  </p:cNvPr>
                  <p:cNvCxnSpPr>
                    <a:cxnSpLocks/>
                    <a:stCxn id="799" idx="1"/>
                    <a:endCxn id="790" idx="0"/>
                  </p:cNvCxnSpPr>
                  <p:nvPr/>
                </p:nvCxnSpPr>
                <p:spPr>
                  <a:xfrm rot="10800000" flipV="1">
                    <a:off x="4069079" y="248587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7" name="Group 756">
                    <a:extLst>
                      <a:ext uri="{FF2B5EF4-FFF2-40B4-BE49-F238E27FC236}">
                        <a16:creationId xmlns:a16="http://schemas.microsoft.com/office/drawing/2014/main" id="{EA3A3B88-3A52-849F-4F92-FA5B45D22723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4195766" y="3007992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784" name="Rectangle 783">
                      <a:extLst>
                        <a:ext uri="{FF2B5EF4-FFF2-40B4-BE49-F238E27FC236}">
                          <a16:creationId xmlns:a16="http://schemas.microsoft.com/office/drawing/2014/main" id="{1CACCE18-C773-8593-4C18-9A5D1C2F46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85" name="Straight Arrow Connector 784">
                      <a:extLst>
                        <a:ext uri="{FF2B5EF4-FFF2-40B4-BE49-F238E27FC236}">
                          <a16:creationId xmlns:a16="http://schemas.microsoft.com/office/drawing/2014/main" id="{B1BDF40C-307C-AEE7-3A13-26C72ED1B81D}"/>
                        </a:ext>
                      </a:extLst>
                    </p:cNvPr>
                    <p:cNvCxnSpPr>
                      <a:cxnSpLocks/>
                      <a:stCxn id="787" idx="1"/>
                      <a:endCxn id="787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6" name="Straight Arrow Connector 785">
                      <a:extLst>
                        <a:ext uri="{FF2B5EF4-FFF2-40B4-BE49-F238E27FC236}">
                          <a16:creationId xmlns:a16="http://schemas.microsoft.com/office/drawing/2014/main" id="{9DB3C189-A899-C55A-4F9B-6C148C4C324D}"/>
                        </a:ext>
                      </a:extLst>
                    </p:cNvPr>
                    <p:cNvCxnSpPr>
                      <a:cxnSpLocks/>
                      <a:stCxn id="784" idx="0"/>
                      <a:endCxn id="784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87" name="Rectangle 786">
                      <a:extLst>
                        <a:ext uri="{FF2B5EF4-FFF2-40B4-BE49-F238E27FC236}">
                          <a16:creationId xmlns:a16="http://schemas.microsoft.com/office/drawing/2014/main" id="{AF81DC31-8C99-1EC6-6C5E-A454E91283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58" name="Group 757">
                    <a:extLst>
                      <a:ext uri="{FF2B5EF4-FFF2-40B4-BE49-F238E27FC236}">
                        <a16:creationId xmlns:a16="http://schemas.microsoft.com/office/drawing/2014/main" id="{88F73CD5-3670-C669-957D-CD7374CE4D45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11547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782" name="Rectangle 781">
                      <a:extLst>
                        <a:ext uri="{FF2B5EF4-FFF2-40B4-BE49-F238E27FC236}">
                          <a16:creationId xmlns:a16="http://schemas.microsoft.com/office/drawing/2014/main" id="{2796421A-79D2-7674-65E3-2CAD00303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Isosceles Triangle 782">
                      <a:extLst>
                        <a:ext uri="{FF2B5EF4-FFF2-40B4-BE49-F238E27FC236}">
                          <a16:creationId xmlns:a16="http://schemas.microsoft.com/office/drawing/2014/main" id="{DE2912DF-20BA-FDE8-5F3F-ED05B8D2E85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59" name="Group 758">
                    <a:extLst>
                      <a:ext uri="{FF2B5EF4-FFF2-40B4-BE49-F238E27FC236}">
                        <a16:creationId xmlns:a16="http://schemas.microsoft.com/office/drawing/2014/main" id="{625306C8-6FB1-9200-EC11-2D84A56AE92F}"/>
                      </a:ext>
                    </a:extLst>
                  </p:cNvPr>
                  <p:cNvGrpSpPr/>
                  <p:nvPr/>
                </p:nvGrpSpPr>
                <p:grpSpPr>
                  <a:xfrm>
                    <a:off x="4195289" y="3569528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778" name="Rectangle 777">
                      <a:extLst>
                        <a:ext uri="{FF2B5EF4-FFF2-40B4-BE49-F238E27FC236}">
                          <a16:creationId xmlns:a16="http://schemas.microsoft.com/office/drawing/2014/main" id="{F2143461-DE0B-0309-3456-334CA090D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79" name="Straight Arrow Connector 778">
                      <a:extLst>
                        <a:ext uri="{FF2B5EF4-FFF2-40B4-BE49-F238E27FC236}">
                          <a16:creationId xmlns:a16="http://schemas.microsoft.com/office/drawing/2014/main" id="{8F0DF473-1D87-57DB-4CC7-B9F2B4780C95}"/>
                        </a:ext>
                      </a:extLst>
                    </p:cNvPr>
                    <p:cNvCxnSpPr>
                      <a:cxnSpLocks/>
                      <a:stCxn id="778" idx="1"/>
                      <a:endCxn id="778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0" name="Straight Arrow Connector 779">
                      <a:extLst>
                        <a:ext uri="{FF2B5EF4-FFF2-40B4-BE49-F238E27FC236}">
                          <a16:creationId xmlns:a16="http://schemas.microsoft.com/office/drawing/2014/main" id="{98569170-5E59-C5B9-5EC0-9E46CAF612D2}"/>
                        </a:ext>
                      </a:extLst>
                    </p:cNvPr>
                    <p:cNvCxnSpPr>
                      <a:cxnSpLocks/>
                      <a:stCxn id="781" idx="0"/>
                      <a:endCxn id="781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81" name="Rectangle 780">
                      <a:extLst>
                        <a:ext uri="{FF2B5EF4-FFF2-40B4-BE49-F238E27FC236}">
                          <a16:creationId xmlns:a16="http://schemas.microsoft.com/office/drawing/2014/main" id="{66AF56EE-2204-B089-7BFA-3A10684BF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0" name="Group 759">
                    <a:extLst>
                      <a:ext uri="{FF2B5EF4-FFF2-40B4-BE49-F238E27FC236}">
                        <a16:creationId xmlns:a16="http://schemas.microsoft.com/office/drawing/2014/main" id="{43E1E38C-3CA9-C23A-CACA-68C97EA76BBD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89120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776" name="Rectangle 775">
                      <a:extLst>
                        <a:ext uri="{FF2B5EF4-FFF2-40B4-BE49-F238E27FC236}">
                          <a16:creationId xmlns:a16="http://schemas.microsoft.com/office/drawing/2014/main" id="{EF8FDAA9-224E-582B-8EA9-2A950D8A7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Isosceles Triangle 776">
                      <a:extLst>
                        <a:ext uri="{FF2B5EF4-FFF2-40B4-BE49-F238E27FC236}">
                          <a16:creationId xmlns:a16="http://schemas.microsoft.com/office/drawing/2014/main" id="{08EC54D4-2F99-82CC-8852-21ADD53F18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1" name="Group 760">
                    <a:extLst>
                      <a:ext uri="{FF2B5EF4-FFF2-40B4-BE49-F238E27FC236}">
                        <a16:creationId xmlns:a16="http://schemas.microsoft.com/office/drawing/2014/main" id="{A5952EA6-9C12-A77F-0DCB-EB4DC040A897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58640" y="3438269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770" name="Group 769">
                      <a:extLst>
                        <a:ext uri="{FF2B5EF4-FFF2-40B4-BE49-F238E27FC236}">
                          <a16:creationId xmlns:a16="http://schemas.microsoft.com/office/drawing/2014/main" id="{096EEC45-9BF2-F04E-028C-BEDCEDAADA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773" name="Rectangle 772">
                        <a:extLst>
                          <a:ext uri="{FF2B5EF4-FFF2-40B4-BE49-F238E27FC236}">
                            <a16:creationId xmlns:a16="http://schemas.microsoft.com/office/drawing/2014/main" id="{95902228-6D3E-9023-6B27-F408B3DFBC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74" name="Rectangle 773">
                        <a:extLst>
                          <a:ext uri="{FF2B5EF4-FFF2-40B4-BE49-F238E27FC236}">
                            <a16:creationId xmlns:a16="http://schemas.microsoft.com/office/drawing/2014/main" id="{FFF55B7A-B23B-A3C8-3DE3-A7973BE6FB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75" name="Rectangle 774">
                        <a:extLst>
                          <a:ext uri="{FF2B5EF4-FFF2-40B4-BE49-F238E27FC236}">
                            <a16:creationId xmlns:a16="http://schemas.microsoft.com/office/drawing/2014/main" id="{8D36B563-6177-8B9F-F5EA-F7F93C748FA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771" name="Connector: Elbow 770">
                      <a:extLst>
                        <a:ext uri="{FF2B5EF4-FFF2-40B4-BE49-F238E27FC236}">
                          <a16:creationId xmlns:a16="http://schemas.microsoft.com/office/drawing/2014/main" id="{2DF650C5-2974-BD0B-EC86-62074A8FA9AC}"/>
                        </a:ext>
                      </a:extLst>
                    </p:cNvPr>
                    <p:cNvCxnSpPr>
                      <a:cxnSpLocks/>
                      <a:stCxn id="774" idx="2"/>
                      <a:endCxn id="777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Connector: Elbow 771">
                      <a:extLst>
                        <a:ext uri="{FF2B5EF4-FFF2-40B4-BE49-F238E27FC236}">
                          <a16:creationId xmlns:a16="http://schemas.microsoft.com/office/drawing/2014/main" id="{7B124F76-DBFF-44DA-039A-CF4BFCDCBF4E}"/>
                        </a:ext>
                      </a:extLst>
                    </p:cNvPr>
                    <p:cNvCxnSpPr>
                      <a:cxnSpLocks/>
                      <a:stCxn id="778" idx="3"/>
                      <a:endCxn id="775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2" name="Group 761">
                    <a:extLst>
                      <a:ext uri="{FF2B5EF4-FFF2-40B4-BE49-F238E27FC236}">
                        <a16:creationId xmlns:a16="http://schemas.microsoft.com/office/drawing/2014/main" id="{59DD28A8-0861-0C48-BB73-FB7309AF059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069080" y="3565480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767" name="Rectangle 766">
                      <a:extLst>
                        <a:ext uri="{FF2B5EF4-FFF2-40B4-BE49-F238E27FC236}">
                          <a16:creationId xmlns:a16="http://schemas.microsoft.com/office/drawing/2014/main" id="{BA94397D-EEBD-B5F6-20BB-A58C6D5F5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8" name="Rectangle 767">
                      <a:extLst>
                        <a:ext uri="{FF2B5EF4-FFF2-40B4-BE49-F238E27FC236}">
                          <a16:creationId xmlns:a16="http://schemas.microsoft.com/office/drawing/2014/main" id="{15BE8202-D6B7-6F41-E5BD-A7EF918DD6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9" name="Rectangle 768">
                      <a:extLst>
                        <a:ext uri="{FF2B5EF4-FFF2-40B4-BE49-F238E27FC236}">
                          <a16:creationId xmlns:a16="http://schemas.microsoft.com/office/drawing/2014/main" id="{D4ED7039-2AB3-9B3A-A6C9-CFA8471150B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63" name="Connector: Elbow 762">
                    <a:extLst>
                      <a:ext uri="{FF2B5EF4-FFF2-40B4-BE49-F238E27FC236}">
                        <a16:creationId xmlns:a16="http://schemas.microsoft.com/office/drawing/2014/main" id="{970EE096-2F30-FFA7-542E-C35DE4062C64}"/>
                      </a:ext>
                    </a:extLst>
                  </p:cNvPr>
                  <p:cNvCxnSpPr>
                    <a:cxnSpLocks/>
                    <a:stCxn id="768" idx="2"/>
                    <a:endCxn id="783" idx="3"/>
                  </p:cNvCxnSpPr>
                  <p:nvPr/>
                </p:nvCxnSpPr>
                <p:spPr>
                  <a:xfrm rot="5400000" flipH="1" flipV="1">
                    <a:off x="4026709" y="3480641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Connector: Elbow 763">
                    <a:extLst>
                      <a:ext uri="{FF2B5EF4-FFF2-40B4-BE49-F238E27FC236}">
                        <a16:creationId xmlns:a16="http://schemas.microsoft.com/office/drawing/2014/main" id="{A151E43B-E06D-CDC5-5F4F-7D1B43DB6746}"/>
                      </a:ext>
                    </a:extLst>
                  </p:cNvPr>
                  <p:cNvCxnSpPr>
                    <a:cxnSpLocks/>
                    <a:stCxn id="778" idx="1"/>
                    <a:endCxn id="769" idx="0"/>
                  </p:cNvCxnSpPr>
                  <p:nvPr/>
                </p:nvCxnSpPr>
                <p:spPr>
                  <a:xfrm rot="10800000">
                    <a:off x="4069079" y="356548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5" name="Connector: Elbow 764">
                    <a:extLst>
                      <a:ext uri="{FF2B5EF4-FFF2-40B4-BE49-F238E27FC236}">
                        <a16:creationId xmlns:a16="http://schemas.microsoft.com/office/drawing/2014/main" id="{B7EBBF34-EE5C-DCBC-1746-6F7690C4E5D8}"/>
                      </a:ext>
                    </a:extLst>
                  </p:cNvPr>
                  <p:cNvCxnSpPr>
                    <a:cxnSpLocks/>
                    <a:stCxn id="802" idx="0"/>
                    <a:endCxn id="787" idx="3"/>
                  </p:cNvCxnSpPr>
                  <p:nvPr/>
                </p:nvCxnSpPr>
                <p:spPr>
                  <a:xfrm rot="16200000" flipH="1">
                    <a:off x="4140206" y="2716212"/>
                    <a:ext cx="384962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Connector: Elbow 765">
                    <a:extLst>
                      <a:ext uri="{FF2B5EF4-FFF2-40B4-BE49-F238E27FC236}">
                        <a16:creationId xmlns:a16="http://schemas.microsoft.com/office/drawing/2014/main" id="{BBD8320C-AF51-6BC6-13B5-48A6E1EF4549}"/>
                      </a:ext>
                    </a:extLst>
                  </p:cNvPr>
                  <p:cNvCxnSpPr>
                    <a:cxnSpLocks/>
                    <a:stCxn id="787" idx="1"/>
                    <a:endCxn id="781" idx="0"/>
                  </p:cNvCxnSpPr>
                  <p:nvPr/>
                </p:nvCxnSpPr>
                <p:spPr>
                  <a:xfrm rot="5400000">
                    <a:off x="4139550" y="3376152"/>
                    <a:ext cx="386276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8" name="Straight Connector 747">
                  <a:extLst>
                    <a:ext uri="{FF2B5EF4-FFF2-40B4-BE49-F238E27FC236}">
                      <a16:creationId xmlns:a16="http://schemas.microsoft.com/office/drawing/2014/main" id="{CE32BFF9-5C46-E1F7-8571-90CC1D32378E}"/>
                    </a:ext>
                  </a:extLst>
                </p:cNvPr>
                <p:cNvCxnSpPr>
                  <a:cxnSpLocks/>
                  <a:stCxn id="842" idx="0"/>
                  <a:endCxn id="860" idx="1"/>
                </p:cNvCxnSpPr>
                <p:nvPr/>
              </p:nvCxnSpPr>
              <p:spPr>
                <a:xfrm>
                  <a:off x="4371026" y="3046092"/>
                  <a:ext cx="107732" cy="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25B01223-AE66-054E-BF17-64B1F74B7697}"/>
                    </a:ext>
                  </a:extLst>
                </p:cNvPr>
                <p:cNvCxnSpPr>
                  <a:cxnSpLocks/>
                  <a:stCxn id="787" idx="0"/>
                  <a:endCxn id="860" idx="3"/>
                </p:cNvCxnSpPr>
                <p:nvPr/>
              </p:nvCxnSpPr>
              <p:spPr>
                <a:xfrm flipH="1" flipV="1">
                  <a:off x="4753078" y="3046096"/>
                  <a:ext cx="100384" cy="28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E4B2CCB-6163-D45B-5E37-F601456EF07E}"/>
                  </a:ext>
                </a:extLst>
              </p:cNvPr>
              <p:cNvGrpSpPr/>
              <p:nvPr/>
            </p:nvGrpSpPr>
            <p:grpSpPr>
              <a:xfrm flipV="1">
                <a:off x="4069078" y="1243350"/>
                <a:ext cx="1086330" cy="1200815"/>
                <a:chOff x="4069079" y="2447770"/>
                <a:chExt cx="1086330" cy="1200815"/>
              </a:xfrm>
            </p:grpSpPr>
            <p:grpSp>
              <p:nvGrpSpPr>
                <p:cNvPr id="626" name="Group 625">
                  <a:extLst>
                    <a:ext uri="{FF2B5EF4-FFF2-40B4-BE49-F238E27FC236}">
                      <a16:creationId xmlns:a16="http://schemas.microsoft.com/office/drawing/2014/main" id="{F3D44FF3-876D-0200-C55C-F0D30DB3AB97}"/>
                    </a:ext>
                  </a:extLst>
                </p:cNvPr>
                <p:cNvGrpSpPr/>
                <p:nvPr/>
              </p:nvGrpSpPr>
              <p:grpSpPr>
                <a:xfrm>
                  <a:off x="4478758" y="3007996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741" name="Rectangle 740">
                    <a:extLst>
                      <a:ext uri="{FF2B5EF4-FFF2-40B4-BE49-F238E27FC236}">
                        <a16:creationId xmlns:a16="http://schemas.microsoft.com/office/drawing/2014/main" id="{D4415D57-A6BE-0A2A-2278-E9597B7F225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42" name="Straight Arrow Connector 741">
                    <a:extLst>
                      <a:ext uri="{FF2B5EF4-FFF2-40B4-BE49-F238E27FC236}">
                        <a16:creationId xmlns:a16="http://schemas.microsoft.com/office/drawing/2014/main" id="{112CFCBC-8318-08A0-1E0D-3F4582D003C4}"/>
                      </a:ext>
                    </a:extLst>
                  </p:cNvPr>
                  <p:cNvCxnSpPr>
                    <a:cxnSpLocks/>
                    <a:stCxn id="741" idx="1"/>
                    <a:endCxn id="741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3" name="Straight Arrow Connector 742">
                    <a:extLst>
                      <a:ext uri="{FF2B5EF4-FFF2-40B4-BE49-F238E27FC236}">
                        <a16:creationId xmlns:a16="http://schemas.microsoft.com/office/drawing/2014/main" id="{9475AF19-3D75-F081-C780-EAD59A79D5AE}"/>
                      </a:ext>
                    </a:extLst>
                  </p:cNvPr>
                  <p:cNvCxnSpPr>
                    <a:cxnSpLocks/>
                    <a:stCxn id="744" idx="0"/>
                    <a:endCxn id="744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4" name="Rectangle 743">
                    <a:extLst>
                      <a:ext uri="{FF2B5EF4-FFF2-40B4-BE49-F238E27FC236}">
                        <a16:creationId xmlns:a16="http://schemas.microsoft.com/office/drawing/2014/main" id="{68D7B3DA-E81A-9607-12C7-0AD08AD3BD43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27" name="Group 626">
                  <a:extLst>
                    <a:ext uri="{FF2B5EF4-FFF2-40B4-BE49-F238E27FC236}">
                      <a16:creationId xmlns:a16="http://schemas.microsoft.com/office/drawing/2014/main" id="{C6CA9CC1-C611-9275-E678-52876E23BC86}"/>
                    </a:ext>
                  </a:extLst>
                </p:cNvPr>
                <p:cNvGrpSpPr/>
                <p:nvPr/>
              </p:nvGrpSpPr>
              <p:grpSpPr>
                <a:xfrm>
                  <a:off x="4069079" y="2447770"/>
                  <a:ext cx="502921" cy="1197958"/>
                  <a:chOff x="4069079" y="2447770"/>
                  <a:chExt cx="502921" cy="1197958"/>
                </a:xfrm>
              </p:grpSpPr>
              <p:grpSp>
                <p:nvGrpSpPr>
                  <p:cNvPr id="686" name="Group 685">
                    <a:extLst>
                      <a:ext uri="{FF2B5EF4-FFF2-40B4-BE49-F238E27FC236}">
                        <a16:creationId xmlns:a16="http://schemas.microsoft.com/office/drawing/2014/main" id="{EBABF340-902D-4F61-2A31-F30F776718C7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47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739" name="Rectangle 738">
                      <a:extLst>
                        <a:ext uri="{FF2B5EF4-FFF2-40B4-BE49-F238E27FC236}">
                          <a16:creationId xmlns:a16="http://schemas.microsoft.com/office/drawing/2014/main" id="{E6850624-708F-1E35-F227-C5EBA064A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0" name="Isosceles Triangle 739">
                      <a:extLst>
                        <a:ext uri="{FF2B5EF4-FFF2-40B4-BE49-F238E27FC236}">
                          <a16:creationId xmlns:a16="http://schemas.microsoft.com/office/drawing/2014/main" id="{48D2C57F-4E23-AEEF-503C-D457584D2F1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7" name="Group 686">
                    <a:extLst>
                      <a:ext uri="{FF2B5EF4-FFF2-40B4-BE49-F238E27FC236}">
                        <a16:creationId xmlns:a16="http://schemas.microsoft.com/office/drawing/2014/main" id="{D18194AB-DDCB-CE78-9428-214BE531DCE9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95289" y="2447770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735" name="Rectangle 734">
                      <a:extLst>
                        <a:ext uri="{FF2B5EF4-FFF2-40B4-BE49-F238E27FC236}">
                          <a16:creationId xmlns:a16="http://schemas.microsoft.com/office/drawing/2014/main" id="{AC14AD98-DC32-DCB0-ED75-484855969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36" name="Straight Arrow Connector 735">
                      <a:extLst>
                        <a:ext uri="{FF2B5EF4-FFF2-40B4-BE49-F238E27FC236}">
                          <a16:creationId xmlns:a16="http://schemas.microsoft.com/office/drawing/2014/main" id="{B098FAE5-ABAD-5458-3C43-0170E82EB783}"/>
                        </a:ext>
                      </a:extLst>
                    </p:cNvPr>
                    <p:cNvCxnSpPr>
                      <a:cxnSpLocks/>
                      <a:stCxn id="735" idx="1"/>
                      <a:endCxn id="735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7" name="Straight Arrow Connector 736">
                      <a:extLst>
                        <a:ext uri="{FF2B5EF4-FFF2-40B4-BE49-F238E27FC236}">
                          <a16:creationId xmlns:a16="http://schemas.microsoft.com/office/drawing/2014/main" id="{7D0B7913-7C9D-7F0C-9315-A5E230901A77}"/>
                        </a:ext>
                      </a:extLst>
                    </p:cNvPr>
                    <p:cNvCxnSpPr>
                      <a:cxnSpLocks/>
                      <a:stCxn id="738" idx="0"/>
                      <a:endCxn id="738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8" name="Rectangle 737">
                      <a:extLst>
                        <a:ext uri="{FF2B5EF4-FFF2-40B4-BE49-F238E27FC236}">
                          <a16:creationId xmlns:a16="http://schemas.microsoft.com/office/drawing/2014/main" id="{CEAE5A08-26AB-D991-6E06-B85BF6DA60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8" name="Group 687">
                    <a:extLst>
                      <a:ext uri="{FF2B5EF4-FFF2-40B4-BE49-F238E27FC236}">
                        <a16:creationId xmlns:a16="http://schemas.microsoft.com/office/drawing/2014/main" id="{3DE9ABF4-3DD8-8CE6-9553-B3DC17AE3019}"/>
                      </a:ext>
                    </a:extLst>
                  </p:cNvPr>
                  <p:cNvGrpSpPr/>
                  <p:nvPr/>
                </p:nvGrpSpPr>
                <p:grpSpPr>
                  <a:xfrm>
                    <a:off x="4389120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733" name="Rectangle 732">
                      <a:extLst>
                        <a:ext uri="{FF2B5EF4-FFF2-40B4-BE49-F238E27FC236}">
                          <a16:creationId xmlns:a16="http://schemas.microsoft.com/office/drawing/2014/main" id="{4CE7B463-14B9-F3EA-36F6-C12147B3DD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Isosceles Triangle 733">
                      <a:extLst>
                        <a:ext uri="{FF2B5EF4-FFF2-40B4-BE49-F238E27FC236}">
                          <a16:creationId xmlns:a16="http://schemas.microsoft.com/office/drawing/2014/main" id="{DDC1E9B3-223E-15F3-E2AA-21AD058044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9" name="Group 688">
                    <a:extLst>
                      <a:ext uri="{FF2B5EF4-FFF2-40B4-BE49-F238E27FC236}">
                        <a16:creationId xmlns:a16="http://schemas.microsoft.com/office/drawing/2014/main" id="{A8B2B00F-284B-D07B-43B9-1865CAFA3D05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2485870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727" name="Group 726">
                      <a:extLst>
                        <a:ext uri="{FF2B5EF4-FFF2-40B4-BE49-F238E27FC236}">
                          <a16:creationId xmlns:a16="http://schemas.microsoft.com/office/drawing/2014/main" id="{CF01A3FB-B66E-AE7F-B4D2-E5D2245A05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730" name="Rectangle 729">
                        <a:extLst>
                          <a:ext uri="{FF2B5EF4-FFF2-40B4-BE49-F238E27FC236}">
                            <a16:creationId xmlns:a16="http://schemas.microsoft.com/office/drawing/2014/main" id="{687AF44B-D9D9-BD75-7473-70C9204C1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1" name="Rectangle 730">
                        <a:extLst>
                          <a:ext uri="{FF2B5EF4-FFF2-40B4-BE49-F238E27FC236}">
                            <a16:creationId xmlns:a16="http://schemas.microsoft.com/office/drawing/2014/main" id="{A4B410B1-F100-4D3D-1264-6249D43ACD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2" name="Rectangle 731">
                        <a:extLst>
                          <a:ext uri="{FF2B5EF4-FFF2-40B4-BE49-F238E27FC236}">
                            <a16:creationId xmlns:a16="http://schemas.microsoft.com/office/drawing/2014/main" id="{17374678-E06E-A0F1-53CB-DDE18467FEA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728" name="Connector: Elbow 727">
                      <a:extLst>
                        <a:ext uri="{FF2B5EF4-FFF2-40B4-BE49-F238E27FC236}">
                          <a16:creationId xmlns:a16="http://schemas.microsoft.com/office/drawing/2014/main" id="{63BFAB6E-106A-3639-E02A-196CA250339C}"/>
                        </a:ext>
                      </a:extLst>
                    </p:cNvPr>
                    <p:cNvCxnSpPr>
                      <a:cxnSpLocks/>
                      <a:stCxn id="731" idx="2"/>
                      <a:endCxn id="734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9" name="Connector: Elbow 728">
                      <a:extLst>
                        <a:ext uri="{FF2B5EF4-FFF2-40B4-BE49-F238E27FC236}">
                          <a16:creationId xmlns:a16="http://schemas.microsoft.com/office/drawing/2014/main" id="{D94ABB95-681E-1343-5A58-F081FE80943D}"/>
                        </a:ext>
                      </a:extLst>
                    </p:cNvPr>
                    <p:cNvCxnSpPr>
                      <a:cxnSpLocks/>
                      <a:stCxn id="735" idx="3"/>
                      <a:endCxn id="732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90" name="Group 689">
                    <a:extLst>
                      <a:ext uri="{FF2B5EF4-FFF2-40B4-BE49-F238E27FC236}">
                        <a16:creationId xmlns:a16="http://schemas.microsoft.com/office/drawing/2014/main" id="{73C6F060-3E26-8F26-3928-72020363B1C4}"/>
                      </a:ext>
                    </a:extLst>
                  </p:cNvPr>
                  <p:cNvGrpSpPr/>
                  <p:nvPr/>
                </p:nvGrpSpPr>
                <p:grpSpPr>
                  <a:xfrm>
                    <a:off x="4069080" y="2528018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724" name="Rectangle 723">
                      <a:extLst>
                        <a:ext uri="{FF2B5EF4-FFF2-40B4-BE49-F238E27FC236}">
                          <a16:creationId xmlns:a16="http://schemas.microsoft.com/office/drawing/2014/main" id="{E03D0587-B397-0384-D4F2-86A90C74D9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Rectangle 724">
                      <a:extLst>
                        <a:ext uri="{FF2B5EF4-FFF2-40B4-BE49-F238E27FC236}">
                          <a16:creationId xmlns:a16="http://schemas.microsoft.com/office/drawing/2014/main" id="{447E8426-4295-FAD1-F623-A61187621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6" name="Rectangle 725">
                      <a:extLst>
                        <a:ext uri="{FF2B5EF4-FFF2-40B4-BE49-F238E27FC236}">
                          <a16:creationId xmlns:a16="http://schemas.microsoft.com/office/drawing/2014/main" id="{9548493B-E0A9-ED20-2B40-426455F9E8F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91" name="Connector: Elbow 690">
                    <a:extLst>
                      <a:ext uri="{FF2B5EF4-FFF2-40B4-BE49-F238E27FC236}">
                        <a16:creationId xmlns:a16="http://schemas.microsoft.com/office/drawing/2014/main" id="{282A5E3A-036E-F18E-26DA-2F75C368A7B3}"/>
                      </a:ext>
                    </a:extLst>
                  </p:cNvPr>
                  <p:cNvCxnSpPr>
                    <a:cxnSpLocks/>
                    <a:stCxn id="725" idx="2"/>
                    <a:endCxn id="740" idx="3"/>
                  </p:cNvCxnSpPr>
                  <p:nvPr/>
                </p:nvCxnSpPr>
                <p:spPr>
                  <a:xfrm rot="16200000" flipH="1">
                    <a:off x="4026709" y="2570390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Connector: Elbow 691">
                    <a:extLst>
                      <a:ext uri="{FF2B5EF4-FFF2-40B4-BE49-F238E27FC236}">
                        <a16:creationId xmlns:a16="http://schemas.microsoft.com/office/drawing/2014/main" id="{4F7B34F6-D344-CE57-0E5D-53D69EDA17BA}"/>
                      </a:ext>
                    </a:extLst>
                  </p:cNvPr>
                  <p:cNvCxnSpPr>
                    <a:cxnSpLocks/>
                    <a:stCxn id="735" idx="1"/>
                    <a:endCxn id="726" idx="0"/>
                  </p:cNvCxnSpPr>
                  <p:nvPr/>
                </p:nvCxnSpPr>
                <p:spPr>
                  <a:xfrm rot="10800000" flipV="1">
                    <a:off x="4069079" y="248587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93" name="Group 692">
                    <a:extLst>
                      <a:ext uri="{FF2B5EF4-FFF2-40B4-BE49-F238E27FC236}">
                        <a16:creationId xmlns:a16="http://schemas.microsoft.com/office/drawing/2014/main" id="{3D0364F2-465C-CEDE-331A-85B55E77CC33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4195766" y="3007992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720" name="Rectangle 719">
                      <a:extLst>
                        <a:ext uri="{FF2B5EF4-FFF2-40B4-BE49-F238E27FC236}">
                          <a16:creationId xmlns:a16="http://schemas.microsoft.com/office/drawing/2014/main" id="{F4258192-B6BA-C451-31D4-F8585A5439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21" name="Straight Arrow Connector 720">
                      <a:extLst>
                        <a:ext uri="{FF2B5EF4-FFF2-40B4-BE49-F238E27FC236}">
                          <a16:creationId xmlns:a16="http://schemas.microsoft.com/office/drawing/2014/main" id="{4B56986B-FFA1-6253-C589-730A10625519}"/>
                        </a:ext>
                      </a:extLst>
                    </p:cNvPr>
                    <p:cNvCxnSpPr>
                      <a:cxnSpLocks/>
                      <a:stCxn id="723" idx="1"/>
                      <a:endCxn id="723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Straight Arrow Connector 721">
                      <a:extLst>
                        <a:ext uri="{FF2B5EF4-FFF2-40B4-BE49-F238E27FC236}">
                          <a16:creationId xmlns:a16="http://schemas.microsoft.com/office/drawing/2014/main" id="{3B9688D5-34C0-7C6C-1190-2C9BAB014D4B}"/>
                        </a:ext>
                      </a:extLst>
                    </p:cNvPr>
                    <p:cNvCxnSpPr>
                      <a:cxnSpLocks/>
                      <a:stCxn id="720" idx="0"/>
                      <a:endCxn id="720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23" name="Rectangle 722">
                      <a:extLst>
                        <a:ext uri="{FF2B5EF4-FFF2-40B4-BE49-F238E27FC236}">
                          <a16:creationId xmlns:a16="http://schemas.microsoft.com/office/drawing/2014/main" id="{FA1A573B-4033-D865-2D4B-02782402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94" name="Group 693">
                    <a:extLst>
                      <a:ext uri="{FF2B5EF4-FFF2-40B4-BE49-F238E27FC236}">
                        <a16:creationId xmlns:a16="http://schemas.microsoft.com/office/drawing/2014/main" id="{59900566-8C93-1EED-D0E3-E793681ACC8B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11547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718" name="Rectangle 717">
                      <a:extLst>
                        <a:ext uri="{FF2B5EF4-FFF2-40B4-BE49-F238E27FC236}">
                          <a16:creationId xmlns:a16="http://schemas.microsoft.com/office/drawing/2014/main" id="{0AE073E3-A286-8EC8-E22D-028ACEEBA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Isosceles Triangle 718">
                      <a:extLst>
                        <a:ext uri="{FF2B5EF4-FFF2-40B4-BE49-F238E27FC236}">
                          <a16:creationId xmlns:a16="http://schemas.microsoft.com/office/drawing/2014/main" id="{2DF9C5E7-70B7-8844-8B60-7F22B9B0587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95" name="Group 694">
                    <a:extLst>
                      <a:ext uri="{FF2B5EF4-FFF2-40B4-BE49-F238E27FC236}">
                        <a16:creationId xmlns:a16="http://schemas.microsoft.com/office/drawing/2014/main" id="{B1CE00B9-B231-06EB-D27C-D1CA02132161}"/>
                      </a:ext>
                    </a:extLst>
                  </p:cNvPr>
                  <p:cNvGrpSpPr/>
                  <p:nvPr/>
                </p:nvGrpSpPr>
                <p:grpSpPr>
                  <a:xfrm>
                    <a:off x="4195289" y="3569528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714" name="Rectangle 713">
                      <a:extLst>
                        <a:ext uri="{FF2B5EF4-FFF2-40B4-BE49-F238E27FC236}">
                          <a16:creationId xmlns:a16="http://schemas.microsoft.com/office/drawing/2014/main" id="{93CC5036-EA8C-67C3-CB5C-D945CF9DB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15" name="Straight Arrow Connector 714">
                      <a:extLst>
                        <a:ext uri="{FF2B5EF4-FFF2-40B4-BE49-F238E27FC236}">
                          <a16:creationId xmlns:a16="http://schemas.microsoft.com/office/drawing/2014/main" id="{DB607865-5F51-B840-DC23-7D6A13455D57}"/>
                        </a:ext>
                      </a:extLst>
                    </p:cNvPr>
                    <p:cNvCxnSpPr>
                      <a:cxnSpLocks/>
                      <a:stCxn id="714" idx="1"/>
                      <a:endCxn id="714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6" name="Straight Arrow Connector 715">
                      <a:extLst>
                        <a:ext uri="{FF2B5EF4-FFF2-40B4-BE49-F238E27FC236}">
                          <a16:creationId xmlns:a16="http://schemas.microsoft.com/office/drawing/2014/main" id="{06675203-B12F-2745-A528-CF65A5EC430C}"/>
                        </a:ext>
                      </a:extLst>
                    </p:cNvPr>
                    <p:cNvCxnSpPr>
                      <a:cxnSpLocks/>
                      <a:stCxn id="717" idx="0"/>
                      <a:endCxn id="717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7" name="Rectangle 716">
                      <a:extLst>
                        <a:ext uri="{FF2B5EF4-FFF2-40B4-BE49-F238E27FC236}">
                          <a16:creationId xmlns:a16="http://schemas.microsoft.com/office/drawing/2014/main" id="{A395201C-86EC-FDED-5A37-5D6C576144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3A676808-49D6-DA8D-A2D9-620348414EF8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89120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712" name="Rectangle 711">
                      <a:extLst>
                        <a:ext uri="{FF2B5EF4-FFF2-40B4-BE49-F238E27FC236}">
                          <a16:creationId xmlns:a16="http://schemas.microsoft.com/office/drawing/2014/main" id="{96BAB04C-DE1B-EF6D-43EC-5D994853B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3" name="Isosceles Triangle 712">
                      <a:extLst>
                        <a:ext uri="{FF2B5EF4-FFF2-40B4-BE49-F238E27FC236}">
                          <a16:creationId xmlns:a16="http://schemas.microsoft.com/office/drawing/2014/main" id="{8B14B358-82B5-9E5E-93E6-2BF444F51E6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97" name="Group 696">
                    <a:extLst>
                      <a:ext uri="{FF2B5EF4-FFF2-40B4-BE49-F238E27FC236}">
                        <a16:creationId xmlns:a16="http://schemas.microsoft.com/office/drawing/2014/main" id="{AB321BAC-82AA-80B0-B60D-1F7167235209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58640" y="3438269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706" name="Group 705">
                      <a:extLst>
                        <a:ext uri="{FF2B5EF4-FFF2-40B4-BE49-F238E27FC236}">
                          <a16:creationId xmlns:a16="http://schemas.microsoft.com/office/drawing/2014/main" id="{49167D2D-078D-51D9-C7F5-3C9B583D19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709" name="Rectangle 708">
                        <a:extLst>
                          <a:ext uri="{FF2B5EF4-FFF2-40B4-BE49-F238E27FC236}">
                            <a16:creationId xmlns:a16="http://schemas.microsoft.com/office/drawing/2014/main" id="{FB0D0389-1079-958A-BC76-B415635E39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10" name="Rectangle 709">
                        <a:extLst>
                          <a:ext uri="{FF2B5EF4-FFF2-40B4-BE49-F238E27FC236}">
                            <a16:creationId xmlns:a16="http://schemas.microsoft.com/office/drawing/2014/main" id="{ADF17142-46B0-4698-D104-ACE73DCCB5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11" name="Rectangle 710">
                        <a:extLst>
                          <a:ext uri="{FF2B5EF4-FFF2-40B4-BE49-F238E27FC236}">
                            <a16:creationId xmlns:a16="http://schemas.microsoft.com/office/drawing/2014/main" id="{4A3FDBB5-573B-66D9-F3CA-A109B30E2D6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707" name="Connector: Elbow 706">
                      <a:extLst>
                        <a:ext uri="{FF2B5EF4-FFF2-40B4-BE49-F238E27FC236}">
                          <a16:creationId xmlns:a16="http://schemas.microsoft.com/office/drawing/2014/main" id="{A1F788B5-28AC-3748-AD98-412074C9FD5E}"/>
                        </a:ext>
                      </a:extLst>
                    </p:cNvPr>
                    <p:cNvCxnSpPr>
                      <a:cxnSpLocks/>
                      <a:stCxn id="710" idx="2"/>
                      <a:endCxn id="713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Connector: Elbow 707">
                      <a:extLst>
                        <a:ext uri="{FF2B5EF4-FFF2-40B4-BE49-F238E27FC236}">
                          <a16:creationId xmlns:a16="http://schemas.microsoft.com/office/drawing/2014/main" id="{699866C9-F4CD-5C99-943A-82D4678934CC}"/>
                        </a:ext>
                      </a:extLst>
                    </p:cNvPr>
                    <p:cNvCxnSpPr>
                      <a:cxnSpLocks/>
                      <a:stCxn id="714" idx="3"/>
                      <a:endCxn id="711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98" name="Group 697">
                    <a:extLst>
                      <a:ext uri="{FF2B5EF4-FFF2-40B4-BE49-F238E27FC236}">
                        <a16:creationId xmlns:a16="http://schemas.microsoft.com/office/drawing/2014/main" id="{5D848877-549B-4020-CC3E-B4811F0FF85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069080" y="3565480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703" name="Rectangle 702">
                      <a:extLst>
                        <a:ext uri="{FF2B5EF4-FFF2-40B4-BE49-F238E27FC236}">
                          <a16:creationId xmlns:a16="http://schemas.microsoft.com/office/drawing/2014/main" id="{A7D3402D-15DD-C844-6224-8FDC79E3B4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4" name="Rectangle 703">
                      <a:extLst>
                        <a:ext uri="{FF2B5EF4-FFF2-40B4-BE49-F238E27FC236}">
                          <a16:creationId xmlns:a16="http://schemas.microsoft.com/office/drawing/2014/main" id="{FABA8B18-9FAC-1519-5DF1-F5B6E808E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Rectangle 704">
                      <a:extLst>
                        <a:ext uri="{FF2B5EF4-FFF2-40B4-BE49-F238E27FC236}">
                          <a16:creationId xmlns:a16="http://schemas.microsoft.com/office/drawing/2014/main" id="{A1FDDF28-BAF3-8EF9-2220-C4057CA3CAD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99" name="Connector: Elbow 698">
                    <a:extLst>
                      <a:ext uri="{FF2B5EF4-FFF2-40B4-BE49-F238E27FC236}">
                        <a16:creationId xmlns:a16="http://schemas.microsoft.com/office/drawing/2014/main" id="{7DFBF246-F34D-A34A-F23E-ECAD8A83DF7B}"/>
                      </a:ext>
                    </a:extLst>
                  </p:cNvPr>
                  <p:cNvCxnSpPr>
                    <a:cxnSpLocks/>
                    <a:stCxn id="704" idx="2"/>
                    <a:endCxn id="719" idx="3"/>
                  </p:cNvCxnSpPr>
                  <p:nvPr/>
                </p:nvCxnSpPr>
                <p:spPr>
                  <a:xfrm rot="5400000" flipH="1" flipV="1">
                    <a:off x="4026709" y="3480641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Connector: Elbow 699">
                    <a:extLst>
                      <a:ext uri="{FF2B5EF4-FFF2-40B4-BE49-F238E27FC236}">
                        <a16:creationId xmlns:a16="http://schemas.microsoft.com/office/drawing/2014/main" id="{28CD388C-7539-F389-7E9F-F7AF36F96E1E}"/>
                      </a:ext>
                    </a:extLst>
                  </p:cNvPr>
                  <p:cNvCxnSpPr>
                    <a:cxnSpLocks/>
                    <a:stCxn id="714" idx="1"/>
                    <a:endCxn id="705" idx="0"/>
                  </p:cNvCxnSpPr>
                  <p:nvPr/>
                </p:nvCxnSpPr>
                <p:spPr>
                  <a:xfrm rot="10800000">
                    <a:off x="4069079" y="356548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Connector: Elbow 700">
                    <a:extLst>
                      <a:ext uri="{FF2B5EF4-FFF2-40B4-BE49-F238E27FC236}">
                        <a16:creationId xmlns:a16="http://schemas.microsoft.com/office/drawing/2014/main" id="{574D1047-EA61-9149-961B-0C3AB8D7FCBC}"/>
                      </a:ext>
                    </a:extLst>
                  </p:cNvPr>
                  <p:cNvCxnSpPr>
                    <a:cxnSpLocks/>
                    <a:stCxn id="738" idx="0"/>
                    <a:endCxn id="723" idx="3"/>
                  </p:cNvCxnSpPr>
                  <p:nvPr/>
                </p:nvCxnSpPr>
                <p:spPr>
                  <a:xfrm rot="16200000" flipH="1">
                    <a:off x="4140206" y="2716212"/>
                    <a:ext cx="384962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Connector: Elbow 701">
                    <a:extLst>
                      <a:ext uri="{FF2B5EF4-FFF2-40B4-BE49-F238E27FC236}">
                        <a16:creationId xmlns:a16="http://schemas.microsoft.com/office/drawing/2014/main" id="{519015AB-41DA-EEC6-1D9C-B428C99417B8}"/>
                      </a:ext>
                    </a:extLst>
                  </p:cNvPr>
                  <p:cNvCxnSpPr>
                    <a:cxnSpLocks/>
                    <a:stCxn id="723" idx="1"/>
                    <a:endCxn id="717" idx="0"/>
                  </p:cNvCxnSpPr>
                  <p:nvPr/>
                </p:nvCxnSpPr>
                <p:spPr>
                  <a:xfrm rot="5400000">
                    <a:off x="4139550" y="3376152"/>
                    <a:ext cx="386276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Group 627">
                  <a:extLst>
                    <a:ext uri="{FF2B5EF4-FFF2-40B4-BE49-F238E27FC236}">
                      <a16:creationId xmlns:a16="http://schemas.microsoft.com/office/drawing/2014/main" id="{F064DB6C-93B3-5295-3A77-220C937E888C}"/>
                    </a:ext>
                  </a:extLst>
                </p:cNvPr>
                <p:cNvGrpSpPr/>
                <p:nvPr/>
              </p:nvGrpSpPr>
              <p:grpSpPr>
                <a:xfrm flipH="1">
                  <a:off x="4652488" y="2450627"/>
                  <a:ext cx="502921" cy="1197958"/>
                  <a:chOff x="4069079" y="2447770"/>
                  <a:chExt cx="502921" cy="1197958"/>
                </a:xfrm>
              </p:grpSpPr>
              <p:grpSp>
                <p:nvGrpSpPr>
                  <p:cNvPr id="631" name="Group 630">
                    <a:extLst>
                      <a:ext uri="{FF2B5EF4-FFF2-40B4-BE49-F238E27FC236}">
                        <a16:creationId xmlns:a16="http://schemas.microsoft.com/office/drawing/2014/main" id="{4CA77B7A-8857-6B50-E07E-BABE1139A0F9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47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684" name="Rectangle 683">
                      <a:extLst>
                        <a:ext uri="{FF2B5EF4-FFF2-40B4-BE49-F238E27FC236}">
                          <a16:creationId xmlns:a16="http://schemas.microsoft.com/office/drawing/2014/main" id="{7197ECB7-691F-E970-08D0-6D6499B9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5" name="Isosceles Triangle 684">
                      <a:extLst>
                        <a:ext uri="{FF2B5EF4-FFF2-40B4-BE49-F238E27FC236}">
                          <a16:creationId xmlns:a16="http://schemas.microsoft.com/office/drawing/2014/main" id="{37E45979-9A83-4D2E-B3BB-F235D900F1D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32" name="Group 631">
                    <a:extLst>
                      <a:ext uri="{FF2B5EF4-FFF2-40B4-BE49-F238E27FC236}">
                        <a16:creationId xmlns:a16="http://schemas.microsoft.com/office/drawing/2014/main" id="{516DA156-F673-180A-669E-C5485783DF57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95289" y="2447770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680" name="Rectangle 679">
                      <a:extLst>
                        <a:ext uri="{FF2B5EF4-FFF2-40B4-BE49-F238E27FC236}">
                          <a16:creationId xmlns:a16="http://schemas.microsoft.com/office/drawing/2014/main" id="{5ABDFAA0-6C42-9E99-50B9-89AD8C117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81" name="Straight Arrow Connector 680">
                      <a:extLst>
                        <a:ext uri="{FF2B5EF4-FFF2-40B4-BE49-F238E27FC236}">
                          <a16:creationId xmlns:a16="http://schemas.microsoft.com/office/drawing/2014/main" id="{A8432D14-EAE1-7CBC-01E7-787DA5FF7C68}"/>
                        </a:ext>
                      </a:extLst>
                    </p:cNvPr>
                    <p:cNvCxnSpPr>
                      <a:cxnSpLocks/>
                      <a:stCxn id="680" idx="1"/>
                      <a:endCxn id="680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Straight Arrow Connector 681">
                      <a:extLst>
                        <a:ext uri="{FF2B5EF4-FFF2-40B4-BE49-F238E27FC236}">
                          <a16:creationId xmlns:a16="http://schemas.microsoft.com/office/drawing/2014/main" id="{5E0273A7-E331-E88D-A6C2-20C1CA545B52}"/>
                        </a:ext>
                      </a:extLst>
                    </p:cNvPr>
                    <p:cNvCxnSpPr>
                      <a:cxnSpLocks/>
                      <a:stCxn id="683" idx="0"/>
                      <a:endCxn id="683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3" name="Rectangle 682">
                      <a:extLst>
                        <a:ext uri="{FF2B5EF4-FFF2-40B4-BE49-F238E27FC236}">
                          <a16:creationId xmlns:a16="http://schemas.microsoft.com/office/drawing/2014/main" id="{19E9664E-B055-B52B-D2DE-AB31CF68A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33" name="Group 632">
                    <a:extLst>
                      <a:ext uri="{FF2B5EF4-FFF2-40B4-BE49-F238E27FC236}">
                        <a16:creationId xmlns:a16="http://schemas.microsoft.com/office/drawing/2014/main" id="{386F33F0-0B4B-890D-6666-F824FFB4DEF3}"/>
                      </a:ext>
                    </a:extLst>
                  </p:cNvPr>
                  <p:cNvGrpSpPr/>
                  <p:nvPr/>
                </p:nvGrpSpPr>
                <p:grpSpPr>
                  <a:xfrm>
                    <a:off x="4389120" y="2560320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678" name="Rectangle 677">
                      <a:extLst>
                        <a:ext uri="{FF2B5EF4-FFF2-40B4-BE49-F238E27FC236}">
                          <a16:creationId xmlns:a16="http://schemas.microsoft.com/office/drawing/2014/main" id="{4E33C566-70DE-8F56-3D9B-CE70C1450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Isosceles Triangle 678">
                      <a:extLst>
                        <a:ext uri="{FF2B5EF4-FFF2-40B4-BE49-F238E27FC236}">
                          <a16:creationId xmlns:a16="http://schemas.microsoft.com/office/drawing/2014/main" id="{9DD39A87-6FAB-6A05-A487-E98202896B6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34" name="Group 633">
                    <a:extLst>
                      <a:ext uri="{FF2B5EF4-FFF2-40B4-BE49-F238E27FC236}">
                        <a16:creationId xmlns:a16="http://schemas.microsoft.com/office/drawing/2014/main" id="{58624F48-92F4-A838-867A-1040A4EE4A54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2485870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672" name="Group 671">
                      <a:extLst>
                        <a:ext uri="{FF2B5EF4-FFF2-40B4-BE49-F238E27FC236}">
                          <a16:creationId xmlns:a16="http://schemas.microsoft.com/office/drawing/2014/main" id="{1EB6E628-8217-E6B3-C12B-E1A0A866A5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675" name="Rectangle 674">
                        <a:extLst>
                          <a:ext uri="{FF2B5EF4-FFF2-40B4-BE49-F238E27FC236}">
                            <a16:creationId xmlns:a16="http://schemas.microsoft.com/office/drawing/2014/main" id="{2C05D2BD-E517-5726-F957-E467615A8D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6" name="Rectangle 675">
                        <a:extLst>
                          <a:ext uri="{FF2B5EF4-FFF2-40B4-BE49-F238E27FC236}">
                            <a16:creationId xmlns:a16="http://schemas.microsoft.com/office/drawing/2014/main" id="{12A0F778-E243-429A-9936-32ACB9ED0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7" name="Rectangle 676">
                        <a:extLst>
                          <a:ext uri="{FF2B5EF4-FFF2-40B4-BE49-F238E27FC236}">
                            <a16:creationId xmlns:a16="http://schemas.microsoft.com/office/drawing/2014/main" id="{78091E11-A2D4-6DF2-C5F1-A7B1F68719F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673" name="Connector: Elbow 672">
                      <a:extLst>
                        <a:ext uri="{FF2B5EF4-FFF2-40B4-BE49-F238E27FC236}">
                          <a16:creationId xmlns:a16="http://schemas.microsoft.com/office/drawing/2014/main" id="{206B8509-8B66-9422-AF28-C6DEE6831B61}"/>
                        </a:ext>
                      </a:extLst>
                    </p:cNvPr>
                    <p:cNvCxnSpPr>
                      <a:cxnSpLocks/>
                      <a:stCxn id="676" idx="2"/>
                      <a:endCxn id="679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Connector: Elbow 673">
                      <a:extLst>
                        <a:ext uri="{FF2B5EF4-FFF2-40B4-BE49-F238E27FC236}">
                          <a16:creationId xmlns:a16="http://schemas.microsoft.com/office/drawing/2014/main" id="{5801CB95-342A-8E7E-07F9-7C3B9215BD69}"/>
                        </a:ext>
                      </a:extLst>
                    </p:cNvPr>
                    <p:cNvCxnSpPr>
                      <a:cxnSpLocks/>
                      <a:stCxn id="680" idx="3"/>
                      <a:endCxn id="677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35" name="Group 634">
                    <a:extLst>
                      <a:ext uri="{FF2B5EF4-FFF2-40B4-BE49-F238E27FC236}">
                        <a16:creationId xmlns:a16="http://schemas.microsoft.com/office/drawing/2014/main" id="{FF024F36-7A07-D3EC-BC00-202971072883}"/>
                      </a:ext>
                    </a:extLst>
                  </p:cNvPr>
                  <p:cNvGrpSpPr/>
                  <p:nvPr/>
                </p:nvGrpSpPr>
                <p:grpSpPr>
                  <a:xfrm>
                    <a:off x="4069080" y="2528018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669" name="Rectangle 668">
                      <a:extLst>
                        <a:ext uri="{FF2B5EF4-FFF2-40B4-BE49-F238E27FC236}">
                          <a16:creationId xmlns:a16="http://schemas.microsoft.com/office/drawing/2014/main" id="{9BBAD6F9-CF14-2B2D-42FF-0CC5914AD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0" name="Rectangle 669">
                      <a:extLst>
                        <a:ext uri="{FF2B5EF4-FFF2-40B4-BE49-F238E27FC236}">
                          <a16:creationId xmlns:a16="http://schemas.microsoft.com/office/drawing/2014/main" id="{D262C5CB-47EE-BE9D-B9D4-98FC38782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Rectangle 670">
                      <a:extLst>
                        <a:ext uri="{FF2B5EF4-FFF2-40B4-BE49-F238E27FC236}">
                          <a16:creationId xmlns:a16="http://schemas.microsoft.com/office/drawing/2014/main" id="{7C8C332C-271D-7987-09A4-E74EBA067D8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36" name="Connector: Elbow 635">
                    <a:extLst>
                      <a:ext uri="{FF2B5EF4-FFF2-40B4-BE49-F238E27FC236}">
                        <a16:creationId xmlns:a16="http://schemas.microsoft.com/office/drawing/2014/main" id="{F44E1094-C2C5-09A1-1B4A-A5F67D50AA74}"/>
                      </a:ext>
                    </a:extLst>
                  </p:cNvPr>
                  <p:cNvCxnSpPr>
                    <a:cxnSpLocks/>
                    <a:stCxn id="670" idx="2"/>
                    <a:endCxn id="685" idx="3"/>
                  </p:cNvCxnSpPr>
                  <p:nvPr/>
                </p:nvCxnSpPr>
                <p:spPr>
                  <a:xfrm rot="16200000" flipH="1">
                    <a:off x="4026709" y="2570390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Connector: Elbow 636">
                    <a:extLst>
                      <a:ext uri="{FF2B5EF4-FFF2-40B4-BE49-F238E27FC236}">
                        <a16:creationId xmlns:a16="http://schemas.microsoft.com/office/drawing/2014/main" id="{157B4B31-611B-1F6E-2684-F07FC8FC6FC9}"/>
                      </a:ext>
                    </a:extLst>
                  </p:cNvPr>
                  <p:cNvCxnSpPr>
                    <a:cxnSpLocks/>
                    <a:stCxn id="680" idx="1"/>
                    <a:endCxn id="671" idx="0"/>
                  </p:cNvCxnSpPr>
                  <p:nvPr/>
                </p:nvCxnSpPr>
                <p:spPr>
                  <a:xfrm rot="10800000" flipV="1">
                    <a:off x="4069079" y="248587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38" name="Group 637">
                    <a:extLst>
                      <a:ext uri="{FF2B5EF4-FFF2-40B4-BE49-F238E27FC236}">
                        <a16:creationId xmlns:a16="http://schemas.microsoft.com/office/drawing/2014/main" id="{88A14D2F-60E4-0AA3-B33E-251ADAEE9BDB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4195766" y="3007992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665" name="Rectangle 664">
                      <a:extLst>
                        <a:ext uri="{FF2B5EF4-FFF2-40B4-BE49-F238E27FC236}">
                          <a16:creationId xmlns:a16="http://schemas.microsoft.com/office/drawing/2014/main" id="{5EA6BDE1-0F89-BE95-7AF5-B945F7AE7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66" name="Straight Arrow Connector 665">
                      <a:extLst>
                        <a:ext uri="{FF2B5EF4-FFF2-40B4-BE49-F238E27FC236}">
                          <a16:creationId xmlns:a16="http://schemas.microsoft.com/office/drawing/2014/main" id="{F0CCAD09-CFB4-4DE9-463F-C0198854AD6C}"/>
                        </a:ext>
                      </a:extLst>
                    </p:cNvPr>
                    <p:cNvCxnSpPr>
                      <a:cxnSpLocks/>
                      <a:stCxn id="668" idx="1"/>
                      <a:endCxn id="668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7" name="Straight Arrow Connector 666">
                      <a:extLst>
                        <a:ext uri="{FF2B5EF4-FFF2-40B4-BE49-F238E27FC236}">
                          <a16:creationId xmlns:a16="http://schemas.microsoft.com/office/drawing/2014/main" id="{97112B83-1BDB-917C-510B-10E2FB2CC8EB}"/>
                        </a:ext>
                      </a:extLst>
                    </p:cNvPr>
                    <p:cNvCxnSpPr>
                      <a:cxnSpLocks/>
                      <a:stCxn id="665" idx="0"/>
                      <a:endCxn id="665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8" name="Rectangle 667">
                      <a:extLst>
                        <a:ext uri="{FF2B5EF4-FFF2-40B4-BE49-F238E27FC236}">
                          <a16:creationId xmlns:a16="http://schemas.microsoft.com/office/drawing/2014/main" id="{0A9D036E-7611-1ECC-9F61-A9E0ABAFC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39" name="Group 638">
                    <a:extLst>
                      <a:ext uri="{FF2B5EF4-FFF2-40B4-BE49-F238E27FC236}">
                        <a16:creationId xmlns:a16="http://schemas.microsoft.com/office/drawing/2014/main" id="{9893FDE9-70E4-66FF-42C4-B6297B0A7C39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111547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663" name="Rectangle 662">
                      <a:extLst>
                        <a:ext uri="{FF2B5EF4-FFF2-40B4-BE49-F238E27FC236}">
                          <a16:creationId xmlns:a16="http://schemas.microsoft.com/office/drawing/2014/main" id="{B258BD6C-0B1D-C70F-E61A-781F15F78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4" name="Isosceles Triangle 663">
                      <a:extLst>
                        <a:ext uri="{FF2B5EF4-FFF2-40B4-BE49-F238E27FC236}">
                          <a16:creationId xmlns:a16="http://schemas.microsoft.com/office/drawing/2014/main" id="{76C19FCF-F0E0-0390-D26E-CD6FD846E87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40" name="Group 639">
                    <a:extLst>
                      <a:ext uri="{FF2B5EF4-FFF2-40B4-BE49-F238E27FC236}">
                        <a16:creationId xmlns:a16="http://schemas.microsoft.com/office/drawing/2014/main" id="{EB7A0B9C-DBDF-56B6-70D0-E8700697B4BB}"/>
                      </a:ext>
                    </a:extLst>
                  </p:cNvPr>
                  <p:cNvGrpSpPr/>
                  <p:nvPr/>
                </p:nvGrpSpPr>
                <p:grpSpPr>
                  <a:xfrm>
                    <a:off x="4195289" y="3569528"/>
                    <a:ext cx="274320" cy="76200"/>
                    <a:chOff x="5033963" y="2519363"/>
                    <a:chExt cx="274320" cy="76200"/>
                  </a:xfrm>
                </p:grpSpPr>
                <p:sp>
                  <p:nvSpPr>
                    <p:cNvPr id="659" name="Rectangle 658">
                      <a:extLst>
                        <a:ext uri="{FF2B5EF4-FFF2-40B4-BE49-F238E27FC236}">
                          <a16:creationId xmlns:a16="http://schemas.microsoft.com/office/drawing/2014/main" id="{9E79734C-3509-0E2E-FC8C-7081FFF71E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7620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60" name="Straight Arrow Connector 659">
                      <a:extLst>
                        <a:ext uri="{FF2B5EF4-FFF2-40B4-BE49-F238E27FC236}">
                          <a16:creationId xmlns:a16="http://schemas.microsoft.com/office/drawing/2014/main" id="{592305B1-A999-95EC-2ED4-9F5B255C1860}"/>
                        </a:ext>
                      </a:extLst>
                    </p:cNvPr>
                    <p:cNvCxnSpPr>
                      <a:cxnSpLocks/>
                      <a:stCxn id="659" idx="1"/>
                      <a:endCxn id="659" idx="3"/>
                    </p:cNvCxnSpPr>
                    <p:nvPr/>
                  </p:nvCxnSpPr>
                  <p:spPr>
                    <a:xfrm>
                      <a:off x="5033963" y="2557463"/>
                      <a:ext cx="274320" cy="0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triangle" w="sm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1" name="Straight Arrow Connector 660">
                      <a:extLst>
                        <a:ext uri="{FF2B5EF4-FFF2-40B4-BE49-F238E27FC236}">
                          <a16:creationId xmlns:a16="http://schemas.microsoft.com/office/drawing/2014/main" id="{BE0FABF4-8457-09BB-79EC-04BE06AD096A}"/>
                        </a:ext>
                      </a:extLst>
                    </p:cNvPr>
                    <p:cNvCxnSpPr>
                      <a:cxnSpLocks/>
                      <a:stCxn id="662" idx="0"/>
                      <a:endCxn id="662" idx="2"/>
                    </p:cNvCxnSpPr>
                    <p:nvPr/>
                  </p:nvCxnSpPr>
                  <p:spPr>
                    <a:xfrm>
                      <a:off x="5171123" y="2519363"/>
                      <a:ext cx="0" cy="36576"/>
                    </a:xfrm>
                    <a:prstGeom prst="straightConnector1">
                      <a:avLst/>
                    </a:prstGeom>
                    <a:ln>
                      <a:solidFill>
                        <a:srgbClr val="111E35"/>
                      </a:solidFill>
                      <a:headEnd type="none" w="sm" len="med"/>
                      <a:tailEnd type="non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2" name="Rectangle 661">
                      <a:extLst>
                        <a:ext uri="{FF2B5EF4-FFF2-40B4-BE49-F238E27FC236}">
                          <a16:creationId xmlns:a16="http://schemas.microsoft.com/office/drawing/2014/main" id="{7D382DFB-27E7-FA78-374B-23AF2C946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963" y="2519363"/>
                      <a:ext cx="274320" cy="36576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41" name="Group 640">
                    <a:extLst>
                      <a:ext uri="{FF2B5EF4-FFF2-40B4-BE49-F238E27FC236}">
                        <a16:creationId xmlns:a16="http://schemas.microsoft.com/office/drawing/2014/main" id="{741337CB-1DAF-8AFC-5E55-4F1F880F7524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89120" y="3075978"/>
                    <a:ext cx="182880" cy="457200"/>
                    <a:chOff x="4111547" y="2519363"/>
                    <a:chExt cx="228604" cy="833436"/>
                  </a:xfrm>
                </p:grpSpPr>
                <p:sp>
                  <p:nvSpPr>
                    <p:cNvPr id="657" name="Rectangle 656">
                      <a:extLst>
                        <a:ext uri="{FF2B5EF4-FFF2-40B4-BE49-F238E27FC236}">
                          <a16:creationId xmlns:a16="http://schemas.microsoft.com/office/drawing/2014/main" id="{2333A5AC-11E7-B3FD-A250-F284DB5E74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1547" y="2519363"/>
                      <a:ext cx="228604" cy="833436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8" name="Isosceles Triangle 657">
                      <a:extLst>
                        <a:ext uri="{FF2B5EF4-FFF2-40B4-BE49-F238E27FC236}">
                          <a16:creationId xmlns:a16="http://schemas.microsoft.com/office/drawing/2014/main" id="{7EFC29CD-9255-E277-1132-15989855C2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05964" y="2657475"/>
                      <a:ext cx="80962" cy="69795"/>
                    </a:xfrm>
                    <a:prstGeom prst="triangle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15BC421F-58F9-84D9-02C6-DE4409FA95D1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358640" y="3438269"/>
                    <a:ext cx="137160" cy="169359"/>
                    <a:chOff x="5181600" y="2690822"/>
                    <a:chExt cx="914400" cy="169359"/>
                  </a:xfrm>
                </p:grpSpPr>
                <p:grpSp>
                  <p:nvGrpSpPr>
                    <p:cNvPr id="651" name="Group 650">
                      <a:extLst>
                        <a:ext uri="{FF2B5EF4-FFF2-40B4-BE49-F238E27FC236}">
                          <a16:creationId xmlns:a16="http://schemas.microsoft.com/office/drawing/2014/main" id="{D5E42A4B-0826-D333-7F24-D9D0AD214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81600" y="2743200"/>
                      <a:ext cx="914400" cy="0"/>
                      <a:chOff x="5181600" y="2743200"/>
                      <a:chExt cx="914400" cy="228600"/>
                    </a:xfrm>
                  </p:grpSpPr>
                  <p:sp>
                    <p:nvSpPr>
                      <p:cNvPr id="654" name="Rectangle 653">
                        <a:extLst>
                          <a:ext uri="{FF2B5EF4-FFF2-40B4-BE49-F238E27FC236}">
                            <a16:creationId xmlns:a16="http://schemas.microsoft.com/office/drawing/2014/main" id="{26A36E56-C311-9382-39EE-8DDA074A3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914400" cy="2286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Rectangle 654">
                        <a:extLst>
                          <a:ext uri="{FF2B5EF4-FFF2-40B4-BE49-F238E27FC236}">
                            <a16:creationId xmlns:a16="http://schemas.microsoft.com/office/drawing/2014/main" id="{50B6988A-F34F-FB4D-F44B-B687717B98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1600" y="27432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6" name="Rectangle 655">
                        <a:extLst>
                          <a:ext uri="{FF2B5EF4-FFF2-40B4-BE49-F238E27FC236}">
                            <a16:creationId xmlns:a16="http://schemas.microsoft.com/office/drawing/2014/main" id="{317590DB-F3E9-CBBB-82D7-19E8C6930D6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95999" y="2857500"/>
                        <a:ext cx="0" cy="114300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652" name="Connector: Elbow 651">
                      <a:extLst>
                        <a:ext uri="{FF2B5EF4-FFF2-40B4-BE49-F238E27FC236}">
                          <a16:creationId xmlns:a16="http://schemas.microsoft.com/office/drawing/2014/main" id="{2467CBD9-D1F3-FCD1-D46E-3F1A6F16FA93}"/>
                        </a:ext>
                      </a:extLst>
                    </p:cNvPr>
                    <p:cNvCxnSpPr>
                      <a:cxnSpLocks/>
                      <a:stCxn id="655" idx="2"/>
                      <a:endCxn id="658" idx="3"/>
                    </p:cNvCxnSpPr>
                    <p:nvPr/>
                  </p:nvCxnSpPr>
                  <p:spPr>
                    <a:xfrm rot="16200000" flipH="1">
                      <a:off x="5224717" y="2700091"/>
                      <a:ext cx="116980" cy="203200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3" name="Connector: Elbow 652">
                      <a:extLst>
                        <a:ext uri="{FF2B5EF4-FFF2-40B4-BE49-F238E27FC236}">
                          <a16:creationId xmlns:a16="http://schemas.microsoft.com/office/drawing/2014/main" id="{5D21D34E-8173-8409-FE20-D2D7539E6971}"/>
                        </a:ext>
                      </a:extLst>
                    </p:cNvPr>
                    <p:cNvCxnSpPr>
                      <a:cxnSpLocks/>
                      <a:stCxn id="659" idx="3"/>
                      <a:endCxn id="656" idx="0"/>
                    </p:cNvCxnSpPr>
                    <p:nvPr/>
                  </p:nvCxnSpPr>
                  <p:spPr>
                    <a:xfrm>
                      <a:off x="5921393" y="2690822"/>
                      <a:ext cx="174600" cy="52378"/>
                    </a:xfrm>
                    <a:prstGeom prst="bentConnector2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43" name="Group 642">
                    <a:extLst>
                      <a:ext uri="{FF2B5EF4-FFF2-40B4-BE49-F238E27FC236}">
                        <a16:creationId xmlns:a16="http://schemas.microsoft.com/office/drawing/2014/main" id="{5D2F6390-E655-0EBD-18B3-05DE50FDBF8A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069080" y="3565480"/>
                    <a:ext cx="0" cy="0"/>
                    <a:chOff x="5181600" y="2743200"/>
                    <a:chExt cx="914400" cy="228600"/>
                  </a:xfrm>
                </p:grpSpPr>
                <p:sp>
                  <p:nvSpPr>
                    <p:cNvPr id="648" name="Rectangle 647">
                      <a:extLst>
                        <a:ext uri="{FF2B5EF4-FFF2-40B4-BE49-F238E27FC236}">
                          <a16:creationId xmlns:a16="http://schemas.microsoft.com/office/drawing/2014/main" id="{0CB1D38D-331B-FFB3-D81E-108C04A8B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9" name="Rectangle 648">
                      <a:extLst>
                        <a:ext uri="{FF2B5EF4-FFF2-40B4-BE49-F238E27FC236}">
                          <a16:creationId xmlns:a16="http://schemas.microsoft.com/office/drawing/2014/main" id="{7F7F8C41-C11F-D156-0F5F-3D2209372A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0" name="Rectangle 649">
                      <a:extLst>
                        <a:ext uri="{FF2B5EF4-FFF2-40B4-BE49-F238E27FC236}">
                          <a16:creationId xmlns:a16="http://schemas.microsoft.com/office/drawing/2014/main" id="{0DDD3C68-1CFF-3D86-4576-E78903D0388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44" name="Connector: Elbow 643">
                    <a:extLst>
                      <a:ext uri="{FF2B5EF4-FFF2-40B4-BE49-F238E27FC236}">
                        <a16:creationId xmlns:a16="http://schemas.microsoft.com/office/drawing/2014/main" id="{3DAABBCD-BE85-B7E6-1053-BF4604EB76F8}"/>
                      </a:ext>
                    </a:extLst>
                  </p:cNvPr>
                  <p:cNvCxnSpPr>
                    <a:cxnSpLocks/>
                    <a:stCxn id="649" idx="2"/>
                    <a:endCxn id="664" idx="3"/>
                  </p:cNvCxnSpPr>
                  <p:nvPr/>
                </p:nvCxnSpPr>
                <p:spPr>
                  <a:xfrm rot="5400000" flipH="1" flipV="1">
                    <a:off x="4026709" y="3480641"/>
                    <a:ext cx="127210" cy="42467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5" name="Connector: Elbow 644">
                    <a:extLst>
                      <a:ext uri="{FF2B5EF4-FFF2-40B4-BE49-F238E27FC236}">
                        <a16:creationId xmlns:a16="http://schemas.microsoft.com/office/drawing/2014/main" id="{84477A28-34E9-2B06-496C-38726500D2EA}"/>
                      </a:ext>
                    </a:extLst>
                  </p:cNvPr>
                  <p:cNvCxnSpPr>
                    <a:cxnSpLocks/>
                    <a:stCxn id="659" idx="1"/>
                    <a:endCxn id="650" idx="0"/>
                  </p:cNvCxnSpPr>
                  <p:nvPr/>
                </p:nvCxnSpPr>
                <p:spPr>
                  <a:xfrm rot="10800000">
                    <a:off x="4069079" y="3565480"/>
                    <a:ext cx="126210" cy="4214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Connector: Elbow 645">
                    <a:extLst>
                      <a:ext uri="{FF2B5EF4-FFF2-40B4-BE49-F238E27FC236}">
                        <a16:creationId xmlns:a16="http://schemas.microsoft.com/office/drawing/2014/main" id="{234CD9FA-7D91-616F-5E2B-95390BC28F41}"/>
                      </a:ext>
                    </a:extLst>
                  </p:cNvPr>
                  <p:cNvCxnSpPr>
                    <a:cxnSpLocks/>
                    <a:stCxn id="683" idx="0"/>
                    <a:endCxn id="668" idx="3"/>
                  </p:cNvCxnSpPr>
                  <p:nvPr/>
                </p:nvCxnSpPr>
                <p:spPr>
                  <a:xfrm rot="16200000" flipH="1">
                    <a:off x="4140206" y="2716212"/>
                    <a:ext cx="384962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7" name="Connector: Elbow 646">
                    <a:extLst>
                      <a:ext uri="{FF2B5EF4-FFF2-40B4-BE49-F238E27FC236}">
                        <a16:creationId xmlns:a16="http://schemas.microsoft.com/office/drawing/2014/main" id="{C7A4BE41-6D68-D3B1-B6B6-DFE157676411}"/>
                      </a:ext>
                    </a:extLst>
                  </p:cNvPr>
                  <p:cNvCxnSpPr>
                    <a:cxnSpLocks/>
                    <a:stCxn id="668" idx="1"/>
                    <a:endCxn id="662" idx="0"/>
                  </p:cNvCxnSpPr>
                  <p:nvPr/>
                </p:nvCxnSpPr>
                <p:spPr>
                  <a:xfrm rot="5400000">
                    <a:off x="4139550" y="3376152"/>
                    <a:ext cx="386276" cy="477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9D4564E0-724E-C51C-D0BC-B0DEB532B48A}"/>
                    </a:ext>
                  </a:extLst>
                </p:cNvPr>
                <p:cNvCxnSpPr>
                  <a:cxnSpLocks/>
                  <a:stCxn id="723" idx="0"/>
                  <a:endCxn id="741" idx="1"/>
                </p:cNvCxnSpPr>
                <p:nvPr/>
              </p:nvCxnSpPr>
              <p:spPr>
                <a:xfrm>
                  <a:off x="4371026" y="3046092"/>
                  <a:ext cx="107732" cy="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16BC0456-A9F8-2E77-626C-3BF9FA619790}"/>
                    </a:ext>
                  </a:extLst>
                </p:cNvPr>
                <p:cNvCxnSpPr>
                  <a:cxnSpLocks/>
                  <a:stCxn id="668" idx="0"/>
                  <a:endCxn id="741" idx="3"/>
                </p:cNvCxnSpPr>
                <p:nvPr/>
              </p:nvCxnSpPr>
              <p:spPr>
                <a:xfrm flipH="1" flipV="1">
                  <a:off x="4753078" y="3046096"/>
                  <a:ext cx="100384" cy="28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96760025-30EF-637E-446C-C93DEA713532}"/>
                  </a:ext>
                </a:extLst>
              </p:cNvPr>
              <p:cNvCxnSpPr>
                <a:cxnSpLocks/>
                <a:stCxn id="744" idx="0"/>
                <a:endCxn id="864" idx="1"/>
              </p:cNvCxnSpPr>
              <p:nvPr/>
            </p:nvCxnSpPr>
            <p:spPr>
              <a:xfrm>
                <a:off x="4615917" y="1883939"/>
                <a:ext cx="7568" cy="4248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598083A-5811-1A1F-5E51-2860EA93D219}"/>
                  </a:ext>
                </a:extLst>
              </p:cNvPr>
              <p:cNvCxnSpPr>
                <a:cxnSpLocks/>
                <a:stCxn id="863" idx="0"/>
                <a:endCxn id="864" idx="3"/>
              </p:cNvCxnSpPr>
              <p:nvPr/>
            </p:nvCxnSpPr>
            <p:spPr>
              <a:xfrm flipV="1">
                <a:off x="4615918" y="2583127"/>
                <a:ext cx="7567" cy="424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B690E393-7D77-CA27-8F9B-653721A51672}"/>
                </a:ext>
              </a:extLst>
            </p:cNvPr>
            <p:cNvCxnSpPr>
              <a:cxnSpLocks/>
              <a:stCxn id="1115" idx="1"/>
              <a:endCxn id="1114" idx="0"/>
            </p:cNvCxnSpPr>
            <p:nvPr/>
          </p:nvCxnSpPr>
          <p:spPr>
            <a:xfrm flipH="1">
              <a:off x="4661585" y="2442641"/>
              <a:ext cx="405853" cy="3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0D56AE48-7D9A-893C-BF7F-55EA922F82A7}"/>
                </a:ext>
              </a:extLst>
            </p:cNvPr>
            <p:cNvCxnSpPr>
              <a:cxnSpLocks/>
              <a:stCxn id="1115" idx="3"/>
              <a:endCxn id="867" idx="0"/>
            </p:cNvCxnSpPr>
            <p:nvPr/>
          </p:nvCxnSpPr>
          <p:spPr>
            <a:xfrm>
              <a:off x="5341758" y="2442641"/>
              <a:ext cx="399068" cy="3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6E0A0B95-2410-C6A9-A64A-C50437F4887D}"/>
              </a:ext>
            </a:extLst>
          </p:cNvPr>
          <p:cNvCxnSpPr>
            <a:stCxn id="109" idx="0"/>
            <a:endCxn id="113" idx="3"/>
          </p:cNvCxnSpPr>
          <p:nvPr/>
        </p:nvCxnSpPr>
        <p:spPr>
          <a:xfrm flipH="1" flipV="1">
            <a:off x="5201048" y="1338747"/>
            <a:ext cx="5246" cy="106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2A89199B-4D6A-EE8E-7E29-E5535E4F452B}"/>
              </a:ext>
            </a:extLst>
          </p:cNvPr>
          <p:cNvCxnSpPr>
            <a:cxnSpLocks/>
            <a:stCxn id="113" idx="1"/>
            <a:endCxn id="1118" idx="0"/>
          </p:cNvCxnSpPr>
          <p:nvPr/>
        </p:nvCxnSpPr>
        <p:spPr>
          <a:xfrm flipV="1">
            <a:off x="5201048" y="-13190"/>
            <a:ext cx="5246" cy="107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2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A1B11EBD-03F3-7D4C-98B2-10CC16CF4956}"/>
              </a:ext>
            </a:extLst>
          </p:cNvPr>
          <p:cNvGrpSpPr/>
          <p:nvPr/>
        </p:nvGrpSpPr>
        <p:grpSpPr>
          <a:xfrm>
            <a:off x="1935480" y="2678138"/>
            <a:ext cx="137160" cy="169359"/>
            <a:chOff x="5181600" y="2690822"/>
            <a:chExt cx="914400" cy="16935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9AFC625-238B-22A3-C1A9-909E13B3B923}"/>
                </a:ext>
              </a:extLst>
            </p:cNvPr>
            <p:cNvGrpSpPr/>
            <p:nvPr/>
          </p:nvGrpSpPr>
          <p:grpSpPr>
            <a:xfrm>
              <a:off x="5181600" y="2743200"/>
              <a:ext cx="914400" cy="0"/>
              <a:chOff x="5181600" y="2743200"/>
              <a:chExt cx="914400" cy="2286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E6686A6-6965-613E-06B5-9C359354DB28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64E57B-126A-D3FE-D189-5B49DB12C1C0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4CE492-0E51-2622-455C-77F0A75FBDE6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187DFD32-AF83-AE45-6048-6011AE854C3F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 rot="16200000" flipH="1">
              <a:off x="5224717" y="2700091"/>
              <a:ext cx="116980" cy="20320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6AAF1DD-C377-242E-DD59-DF6DE6279A7D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5791200" y="2690822"/>
              <a:ext cx="304793" cy="5237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B17413-CBF3-FC9A-4B92-D8F2C188B97E}"/>
              </a:ext>
            </a:extLst>
          </p:cNvPr>
          <p:cNvGrpSpPr/>
          <p:nvPr/>
        </p:nvGrpSpPr>
        <p:grpSpPr>
          <a:xfrm>
            <a:off x="2087880" y="2830538"/>
            <a:ext cx="137160" cy="169359"/>
            <a:chOff x="5181600" y="2690822"/>
            <a:chExt cx="914400" cy="16935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0D70DB-977A-A695-AD9A-D62C4624E5F5}"/>
                </a:ext>
              </a:extLst>
            </p:cNvPr>
            <p:cNvGrpSpPr/>
            <p:nvPr/>
          </p:nvGrpSpPr>
          <p:grpSpPr>
            <a:xfrm>
              <a:off x="5181600" y="2743200"/>
              <a:ext cx="914400" cy="0"/>
              <a:chOff x="5181600" y="2743200"/>
              <a:chExt cx="914400" cy="2286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58ED2D4-7016-2871-0A05-6AA1A7BB73CF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5459EF7-9228-A8DE-3DD6-236E399CED15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60C9D9F-909D-CFE2-6290-0074F9925A4B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A3F0611A-651E-8F77-0C36-36D6C67ACC70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rot="16200000" flipH="1">
              <a:off x="5224717" y="2700091"/>
              <a:ext cx="116980" cy="20320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1C8D8B08-558D-BAF9-A998-002F0F2DBBFE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5791200" y="2690822"/>
              <a:ext cx="304793" cy="5237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083193-C78C-1B87-3D4B-4D075431B669}"/>
              </a:ext>
            </a:extLst>
          </p:cNvPr>
          <p:cNvGrpSpPr/>
          <p:nvPr/>
        </p:nvGrpSpPr>
        <p:grpSpPr>
          <a:xfrm rot="5400000">
            <a:off x="5063888" y="1163487"/>
            <a:ext cx="274320" cy="76200"/>
            <a:chOff x="5033963" y="2519363"/>
            <a:chExt cx="274320" cy="762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48D97F6-4AE9-988B-BF3C-3731D286392C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5323E58-455D-4111-4F82-15E8E37885BA}"/>
                </a:ext>
              </a:extLst>
            </p:cNvPr>
            <p:cNvCxnSpPr>
              <a:cxnSpLocks/>
              <a:stCxn id="113" idx="1"/>
              <a:endCxn id="113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5C99082-277B-0004-07C5-5EBEC4087ED6}"/>
                </a:ext>
              </a:extLst>
            </p:cNvPr>
            <p:cNvCxnSpPr>
              <a:cxnSpLocks/>
              <a:stCxn id="114" idx="0"/>
              <a:endCxn id="114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CDDC3CA-64AD-D74C-8C4E-B027DFFA66B5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C400627-E0EB-234C-1CC1-8057BA979D66}"/>
              </a:ext>
            </a:extLst>
          </p:cNvPr>
          <p:cNvGrpSpPr/>
          <p:nvPr/>
        </p:nvGrpSpPr>
        <p:grpSpPr>
          <a:xfrm>
            <a:off x="1478280" y="3662481"/>
            <a:ext cx="274320" cy="76200"/>
            <a:chOff x="5033963" y="2519363"/>
            <a:chExt cx="274320" cy="762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3954755-9416-55F5-1F2F-76000F6FD2EF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5868538-2F84-9AF8-052A-CE362DD1E13B}"/>
                </a:ext>
              </a:extLst>
            </p:cNvPr>
            <p:cNvCxnSpPr>
              <a:cxnSpLocks/>
              <a:stCxn id="118" idx="1"/>
              <a:endCxn id="118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250B154-55B0-652B-4F15-CB777EBCEFBB}"/>
                </a:ext>
              </a:extLst>
            </p:cNvPr>
            <p:cNvCxnSpPr>
              <a:cxnSpLocks/>
              <a:stCxn id="119" idx="0"/>
              <a:endCxn id="11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078C11B-1A6C-F5AD-CECA-8F1BE78D9EF0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E58A324-EBF2-96E0-6604-4E60AC9F6771}"/>
              </a:ext>
            </a:extLst>
          </p:cNvPr>
          <p:cNvGrpSpPr/>
          <p:nvPr/>
        </p:nvGrpSpPr>
        <p:grpSpPr>
          <a:xfrm>
            <a:off x="1478280" y="3822224"/>
            <a:ext cx="274320" cy="76200"/>
            <a:chOff x="5033963" y="2519363"/>
            <a:chExt cx="274320" cy="762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C38EC3B-EFA0-3A00-D4CE-4685587713BB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151FA34-74C7-2FFA-CB1D-A847FAC214CF}"/>
                </a:ext>
              </a:extLst>
            </p:cNvPr>
            <p:cNvCxnSpPr>
              <a:cxnSpLocks/>
              <a:stCxn id="123" idx="1"/>
              <a:endCxn id="123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E8497CA-1B97-48E4-B546-664FFF94A069}"/>
                </a:ext>
              </a:extLst>
            </p:cNvPr>
            <p:cNvCxnSpPr>
              <a:cxnSpLocks/>
              <a:stCxn id="124" idx="0"/>
              <a:endCxn id="124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F973F11-65F0-D386-6A46-8D36B8F83DF3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AAD651-E4C5-CDD0-6173-3779242A08C0}"/>
              </a:ext>
            </a:extLst>
          </p:cNvPr>
          <p:cNvGrpSpPr/>
          <p:nvPr/>
        </p:nvGrpSpPr>
        <p:grpSpPr>
          <a:xfrm>
            <a:off x="5069134" y="2404541"/>
            <a:ext cx="274320" cy="76200"/>
            <a:chOff x="5033963" y="2519363"/>
            <a:chExt cx="274320" cy="76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797E9C2-733A-5D66-8D49-0341D7FD9C7D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6510195-63B3-BE9C-F34C-B77B0C41E684}"/>
                </a:ext>
              </a:extLst>
            </p:cNvPr>
            <p:cNvCxnSpPr>
              <a:cxnSpLocks/>
              <a:stCxn id="108" idx="1"/>
              <a:endCxn id="108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44D8EA3-D5F3-5857-EE8D-527568D7CDB6}"/>
                </a:ext>
              </a:extLst>
            </p:cNvPr>
            <p:cNvCxnSpPr>
              <a:cxnSpLocks/>
              <a:stCxn id="109" idx="0"/>
              <a:endCxn id="10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2296C10-0773-33FF-26C2-3FD4136D87FD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B8DD4-80B3-0876-4201-0D81A6F58166}"/>
              </a:ext>
            </a:extLst>
          </p:cNvPr>
          <p:cNvGrpSpPr/>
          <p:nvPr/>
        </p:nvGrpSpPr>
        <p:grpSpPr>
          <a:xfrm rot="5400000">
            <a:off x="4488022" y="2407868"/>
            <a:ext cx="274320" cy="76200"/>
            <a:chOff x="5033963" y="2519363"/>
            <a:chExt cx="274320" cy="762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FE3A378-F1AF-E41C-E895-D4B80E7AAC78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22B0D2-3F99-D594-2749-4E7CA485569D}"/>
                </a:ext>
              </a:extLst>
            </p:cNvPr>
            <p:cNvCxnSpPr>
              <a:cxnSpLocks/>
              <a:stCxn id="103" idx="1"/>
              <a:endCxn id="103" idx="3"/>
            </p:cNvCxnSpPr>
            <p:nvPr/>
          </p:nvCxnSpPr>
          <p:spPr>
            <a:xfrm>
              <a:off x="5033963" y="2557464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95098D7-9E40-13AF-3BAF-0FD0B3F97420}"/>
                </a:ext>
              </a:extLst>
            </p:cNvPr>
            <p:cNvCxnSpPr>
              <a:cxnSpLocks/>
              <a:stCxn id="104" idx="0"/>
              <a:endCxn id="104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A279EA9-5B4F-FF88-9EA1-1B51A830BED6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FDBBF73-772F-37BE-1C01-C2DB0ECA805A}"/>
              </a:ext>
            </a:extLst>
          </p:cNvPr>
          <p:cNvGrpSpPr/>
          <p:nvPr/>
        </p:nvGrpSpPr>
        <p:grpSpPr>
          <a:xfrm flipV="1">
            <a:off x="4480454" y="1809626"/>
            <a:ext cx="274320" cy="76200"/>
            <a:chOff x="5033963" y="2519363"/>
            <a:chExt cx="274320" cy="76200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90BDF119-79BC-900E-5A6F-72C1263C7AA6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7C3B2001-FF18-D0D9-CDBE-B2CB16628726}"/>
                </a:ext>
              </a:extLst>
            </p:cNvPr>
            <p:cNvCxnSpPr>
              <a:cxnSpLocks/>
              <a:stCxn id="346" idx="1"/>
              <a:endCxn id="346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3834D950-788B-E774-444E-D0E8EE52C3DB}"/>
                </a:ext>
              </a:extLst>
            </p:cNvPr>
            <p:cNvCxnSpPr>
              <a:cxnSpLocks/>
              <a:stCxn id="349" idx="0"/>
              <a:endCxn id="34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C15102-B7E9-8286-883C-B8945F54B66C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3073FDD-56EE-AD0C-3733-E902B3883402}"/>
              </a:ext>
            </a:extLst>
          </p:cNvPr>
          <p:cNvCxnSpPr>
            <a:cxnSpLocks/>
            <a:stCxn id="612" idx="0"/>
            <a:endCxn id="346" idx="3"/>
          </p:cNvCxnSpPr>
          <p:nvPr/>
        </p:nvCxnSpPr>
        <p:spPr>
          <a:xfrm flipH="1">
            <a:off x="4754774" y="1845917"/>
            <a:ext cx="93932" cy="1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6A9E83A4-866C-E1A4-A376-569711186D0B}"/>
              </a:ext>
            </a:extLst>
          </p:cNvPr>
          <p:cNvCxnSpPr>
            <a:cxnSpLocks/>
            <a:stCxn id="349" idx="0"/>
            <a:endCxn id="103" idx="1"/>
          </p:cNvCxnSpPr>
          <p:nvPr/>
        </p:nvCxnSpPr>
        <p:spPr>
          <a:xfrm>
            <a:off x="4617614" y="1885826"/>
            <a:ext cx="7568" cy="422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6C858F8-7461-BA63-EAAB-39C5B56CC2D4}"/>
              </a:ext>
            </a:extLst>
          </p:cNvPr>
          <p:cNvGrpSpPr/>
          <p:nvPr/>
        </p:nvGrpSpPr>
        <p:grpSpPr>
          <a:xfrm flipH="1">
            <a:off x="5248698" y="1243350"/>
            <a:ext cx="1086331" cy="2405235"/>
            <a:chOff x="4069078" y="1243350"/>
            <a:chExt cx="1086331" cy="2405235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B2D70405-8C6A-C412-E361-1E67D42E00B6}"/>
                </a:ext>
              </a:extLst>
            </p:cNvPr>
            <p:cNvGrpSpPr/>
            <p:nvPr/>
          </p:nvGrpSpPr>
          <p:grpSpPr>
            <a:xfrm rot="5400000">
              <a:off x="4486325" y="2407867"/>
              <a:ext cx="274320" cy="76200"/>
              <a:chOff x="5033963" y="2519363"/>
              <a:chExt cx="274320" cy="7620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F3AA8157-1F41-C4EB-C1FD-CFD68481666A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3" name="Straight Arrow Connector 602">
                <a:extLst>
                  <a:ext uri="{FF2B5EF4-FFF2-40B4-BE49-F238E27FC236}">
                    <a16:creationId xmlns:a16="http://schemas.microsoft.com/office/drawing/2014/main" id="{3A43C9DA-6D32-4527-569E-092CCD71EE27}"/>
                  </a:ext>
                </a:extLst>
              </p:cNvPr>
              <p:cNvCxnSpPr>
                <a:cxnSpLocks/>
                <a:stCxn id="602" idx="1"/>
                <a:endCxn id="602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>
                <a:extLst>
                  <a:ext uri="{FF2B5EF4-FFF2-40B4-BE49-F238E27FC236}">
                    <a16:creationId xmlns:a16="http://schemas.microsoft.com/office/drawing/2014/main" id="{31952F6A-9D71-2C80-4187-2E02C5E6F865}"/>
                  </a:ext>
                </a:extLst>
              </p:cNvPr>
              <p:cNvCxnSpPr>
                <a:cxnSpLocks/>
                <a:stCxn id="605" idx="0"/>
                <a:endCxn id="605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D0BA2EFE-F9A5-3944-36AF-82B932023224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3FB64AD6-4DFE-797F-EFA9-22334FA63F1F}"/>
                </a:ext>
              </a:extLst>
            </p:cNvPr>
            <p:cNvGrpSpPr/>
            <p:nvPr/>
          </p:nvGrpSpPr>
          <p:grpSpPr>
            <a:xfrm>
              <a:off x="4069079" y="2447770"/>
              <a:ext cx="1086330" cy="1200815"/>
              <a:chOff x="4069079" y="2447770"/>
              <a:chExt cx="1086330" cy="1200815"/>
            </a:xfrm>
          </p:grpSpPr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C0693E95-5B91-5FDD-E18B-9BE712F3F3BA}"/>
                  </a:ext>
                </a:extLst>
              </p:cNvPr>
              <p:cNvGrpSpPr/>
              <p:nvPr/>
            </p:nvGrpSpPr>
            <p:grpSpPr>
              <a:xfrm>
                <a:off x="4478758" y="3007996"/>
                <a:ext cx="274320" cy="76200"/>
                <a:chOff x="5033963" y="2519363"/>
                <a:chExt cx="274320" cy="76200"/>
              </a:xfrm>
            </p:grpSpPr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71673558-8060-C1CA-650F-0F8FD952FC00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9" name="Straight Arrow Connector 598">
                  <a:extLst>
                    <a:ext uri="{FF2B5EF4-FFF2-40B4-BE49-F238E27FC236}">
                      <a16:creationId xmlns:a16="http://schemas.microsoft.com/office/drawing/2014/main" id="{4309D2F9-91B2-5318-EEC6-263FC6853024}"/>
                    </a:ext>
                  </a:extLst>
                </p:cNvPr>
                <p:cNvCxnSpPr>
                  <a:cxnSpLocks/>
                  <a:stCxn id="598" idx="1"/>
                  <a:endCxn id="598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Arrow Connector 599">
                  <a:extLst>
                    <a:ext uri="{FF2B5EF4-FFF2-40B4-BE49-F238E27FC236}">
                      <a16:creationId xmlns:a16="http://schemas.microsoft.com/office/drawing/2014/main" id="{70939909-1B48-9E88-9139-AAE1A96980F8}"/>
                    </a:ext>
                  </a:extLst>
                </p:cNvPr>
                <p:cNvCxnSpPr>
                  <a:cxnSpLocks/>
                  <a:stCxn id="601" idx="0"/>
                  <a:endCxn id="601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957AB8BB-4741-257C-4EB8-B130D982158C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3230C723-5E3C-0AA7-1856-DE7B0DFB99B6}"/>
                  </a:ext>
                </a:extLst>
              </p:cNvPr>
              <p:cNvGrpSpPr/>
              <p:nvPr/>
            </p:nvGrpSpPr>
            <p:grpSpPr>
              <a:xfrm>
                <a:off x="4069079" y="2447770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569F3283-0442-F2D5-71C6-F3B278082971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C2C59291-02EE-A283-A748-C110726B9E4D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7" name="Isosceles Triangle 596">
                    <a:extLst>
                      <a:ext uri="{FF2B5EF4-FFF2-40B4-BE49-F238E27FC236}">
                        <a16:creationId xmlns:a16="http://schemas.microsoft.com/office/drawing/2014/main" id="{E46A7663-53D0-B15C-5274-06A94494F1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42977DC5-E681-A940-D9DB-10B23E75C5A1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1BDA6B39-D08C-AF71-3179-34D3DB23A5DF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3" name="Straight Arrow Connector 592">
                    <a:extLst>
                      <a:ext uri="{FF2B5EF4-FFF2-40B4-BE49-F238E27FC236}">
                        <a16:creationId xmlns:a16="http://schemas.microsoft.com/office/drawing/2014/main" id="{B500CDFD-B300-D3B8-F056-BD913ACB4D30}"/>
                      </a:ext>
                    </a:extLst>
                  </p:cNvPr>
                  <p:cNvCxnSpPr>
                    <a:cxnSpLocks/>
                    <a:stCxn id="592" idx="1"/>
                    <a:endCxn id="592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4" name="Straight Arrow Connector 593">
                    <a:extLst>
                      <a:ext uri="{FF2B5EF4-FFF2-40B4-BE49-F238E27FC236}">
                        <a16:creationId xmlns:a16="http://schemas.microsoft.com/office/drawing/2014/main" id="{55C0D9AE-5977-DFAF-CC2B-260AA6C99840}"/>
                      </a:ext>
                    </a:extLst>
                  </p:cNvPr>
                  <p:cNvCxnSpPr>
                    <a:cxnSpLocks/>
                    <a:stCxn id="595" idx="0"/>
                    <a:endCxn id="595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E9F60FA7-1D49-7DAE-1CEA-E5B4C42239AD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5" name="Group 544">
                  <a:extLst>
                    <a:ext uri="{FF2B5EF4-FFF2-40B4-BE49-F238E27FC236}">
                      <a16:creationId xmlns:a16="http://schemas.microsoft.com/office/drawing/2014/main" id="{BF7151B8-37A6-A089-C6A3-A0408CB93BF0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5050014B-5CD9-DECE-3A0E-C3814A7946C2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1" name="Isosceles Triangle 590">
                    <a:extLst>
                      <a:ext uri="{FF2B5EF4-FFF2-40B4-BE49-F238E27FC236}">
                        <a16:creationId xmlns:a16="http://schemas.microsoft.com/office/drawing/2014/main" id="{8251A6C2-AFCF-99C6-7F94-1A44A64DB9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6" name="Group 545">
                  <a:extLst>
                    <a:ext uri="{FF2B5EF4-FFF2-40B4-BE49-F238E27FC236}">
                      <a16:creationId xmlns:a16="http://schemas.microsoft.com/office/drawing/2014/main" id="{B0A47EF7-B8A5-90F6-A996-5AB81AB00E65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84" name="Group 583">
                    <a:extLst>
                      <a:ext uri="{FF2B5EF4-FFF2-40B4-BE49-F238E27FC236}">
                        <a16:creationId xmlns:a16="http://schemas.microsoft.com/office/drawing/2014/main" id="{1D0839E4-20B6-72D3-B7DC-C675DF21D305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87" name="Rectangle 586">
                      <a:extLst>
                        <a:ext uri="{FF2B5EF4-FFF2-40B4-BE49-F238E27FC236}">
                          <a16:creationId xmlns:a16="http://schemas.microsoft.com/office/drawing/2014/main" id="{4EC0497E-54B6-7691-1156-28024807A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8" name="Rectangle 587">
                      <a:extLst>
                        <a:ext uri="{FF2B5EF4-FFF2-40B4-BE49-F238E27FC236}">
                          <a16:creationId xmlns:a16="http://schemas.microsoft.com/office/drawing/2014/main" id="{F1060301-DF7A-74F8-AC9C-BBF4944C5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9" name="Rectangle 588">
                      <a:extLst>
                        <a:ext uri="{FF2B5EF4-FFF2-40B4-BE49-F238E27FC236}">
                          <a16:creationId xmlns:a16="http://schemas.microsoft.com/office/drawing/2014/main" id="{617478E0-5FFA-BA2C-F9D6-6016EA48BC1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85" name="Connector: Elbow 584">
                    <a:extLst>
                      <a:ext uri="{FF2B5EF4-FFF2-40B4-BE49-F238E27FC236}">
                        <a16:creationId xmlns:a16="http://schemas.microsoft.com/office/drawing/2014/main" id="{FFBD5C3D-3A9F-5C26-E62C-42B67F15F532}"/>
                      </a:ext>
                    </a:extLst>
                  </p:cNvPr>
                  <p:cNvCxnSpPr>
                    <a:cxnSpLocks/>
                    <a:stCxn id="588" idx="2"/>
                    <a:endCxn id="591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Connector: Elbow 585">
                    <a:extLst>
                      <a:ext uri="{FF2B5EF4-FFF2-40B4-BE49-F238E27FC236}">
                        <a16:creationId xmlns:a16="http://schemas.microsoft.com/office/drawing/2014/main" id="{BAE53C3A-84AB-D980-5C21-DF483D588E41}"/>
                      </a:ext>
                    </a:extLst>
                  </p:cNvPr>
                  <p:cNvCxnSpPr>
                    <a:cxnSpLocks/>
                    <a:stCxn id="592" idx="3"/>
                    <a:endCxn id="589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7" name="Group 546">
                  <a:extLst>
                    <a:ext uri="{FF2B5EF4-FFF2-40B4-BE49-F238E27FC236}">
                      <a16:creationId xmlns:a16="http://schemas.microsoft.com/office/drawing/2014/main" id="{01B05997-ADA6-85F9-9D4E-EA043294099F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81" name="Rectangle 580">
                    <a:extLst>
                      <a:ext uri="{FF2B5EF4-FFF2-40B4-BE49-F238E27FC236}">
                        <a16:creationId xmlns:a16="http://schemas.microsoft.com/office/drawing/2014/main" id="{DB84B6F7-0C41-B610-8CB5-75C220B33C35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1F05491F-4921-A59C-8AD8-B1D4F093A3C5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80550FD6-C873-18BA-B732-8D0EA73DC1E2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48" name="Connector: Elbow 547">
                  <a:extLst>
                    <a:ext uri="{FF2B5EF4-FFF2-40B4-BE49-F238E27FC236}">
                      <a16:creationId xmlns:a16="http://schemas.microsoft.com/office/drawing/2014/main" id="{53FB1650-59C8-AFE4-E86D-3EAA0188251A}"/>
                    </a:ext>
                  </a:extLst>
                </p:cNvPr>
                <p:cNvCxnSpPr>
                  <a:cxnSpLocks/>
                  <a:stCxn id="582" idx="2"/>
                  <a:endCxn id="597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Connector: Elbow 548">
                  <a:extLst>
                    <a:ext uri="{FF2B5EF4-FFF2-40B4-BE49-F238E27FC236}">
                      <a16:creationId xmlns:a16="http://schemas.microsoft.com/office/drawing/2014/main" id="{334B06EB-1F80-3E78-776E-66118A4CD90C}"/>
                    </a:ext>
                  </a:extLst>
                </p:cNvPr>
                <p:cNvCxnSpPr>
                  <a:cxnSpLocks/>
                  <a:stCxn id="592" idx="1"/>
                  <a:endCxn id="583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0" name="Group 549">
                  <a:extLst>
                    <a:ext uri="{FF2B5EF4-FFF2-40B4-BE49-F238E27FC236}">
                      <a16:creationId xmlns:a16="http://schemas.microsoft.com/office/drawing/2014/main" id="{2E7FD8CB-2A84-AE46-B603-199323C4CF93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77" name="Rectangle 576">
                    <a:extLst>
                      <a:ext uri="{FF2B5EF4-FFF2-40B4-BE49-F238E27FC236}">
                        <a16:creationId xmlns:a16="http://schemas.microsoft.com/office/drawing/2014/main" id="{8C040C00-A62F-E185-F912-84FE3C74FCF2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78" name="Straight Arrow Connector 577">
                    <a:extLst>
                      <a:ext uri="{FF2B5EF4-FFF2-40B4-BE49-F238E27FC236}">
                        <a16:creationId xmlns:a16="http://schemas.microsoft.com/office/drawing/2014/main" id="{D774CD3E-CC89-9E53-6A7A-545461DBC435}"/>
                      </a:ext>
                    </a:extLst>
                  </p:cNvPr>
                  <p:cNvCxnSpPr>
                    <a:cxnSpLocks/>
                    <a:stCxn id="580" idx="1"/>
                    <a:endCxn id="580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Straight Arrow Connector 578">
                    <a:extLst>
                      <a:ext uri="{FF2B5EF4-FFF2-40B4-BE49-F238E27FC236}">
                        <a16:creationId xmlns:a16="http://schemas.microsoft.com/office/drawing/2014/main" id="{F6D69FBB-8D83-E0C0-1BB1-DAC2B6078F49}"/>
                      </a:ext>
                    </a:extLst>
                  </p:cNvPr>
                  <p:cNvCxnSpPr>
                    <a:cxnSpLocks/>
                    <a:stCxn id="577" idx="0"/>
                    <a:endCxn id="577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35CABDBB-777E-74FA-FF0B-2684C185C58E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1" name="Group 550">
                  <a:extLst>
                    <a:ext uri="{FF2B5EF4-FFF2-40B4-BE49-F238E27FC236}">
                      <a16:creationId xmlns:a16="http://schemas.microsoft.com/office/drawing/2014/main" id="{5BE7FF6C-2B0C-8535-D1D1-781D22F04D92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75" name="Rectangle 574">
                    <a:extLst>
                      <a:ext uri="{FF2B5EF4-FFF2-40B4-BE49-F238E27FC236}">
                        <a16:creationId xmlns:a16="http://schemas.microsoft.com/office/drawing/2014/main" id="{259D5C70-6A05-06CD-D2CC-E8F73066B2D8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6" name="Isosceles Triangle 575">
                    <a:extLst>
                      <a:ext uri="{FF2B5EF4-FFF2-40B4-BE49-F238E27FC236}">
                        <a16:creationId xmlns:a16="http://schemas.microsoft.com/office/drawing/2014/main" id="{51992063-6C51-52F5-B075-0F22A5C6BD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F0B43B0A-0628-F48D-E6CC-D30E0DF4FEEA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71" name="Rectangle 570">
                    <a:extLst>
                      <a:ext uri="{FF2B5EF4-FFF2-40B4-BE49-F238E27FC236}">
                        <a16:creationId xmlns:a16="http://schemas.microsoft.com/office/drawing/2014/main" id="{425B6D12-1DAC-DFC7-8DEE-32F21F5D5F61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72" name="Straight Arrow Connector 571">
                    <a:extLst>
                      <a:ext uri="{FF2B5EF4-FFF2-40B4-BE49-F238E27FC236}">
                        <a16:creationId xmlns:a16="http://schemas.microsoft.com/office/drawing/2014/main" id="{C18B8013-C9E0-8E90-15E2-F54711404CC4}"/>
                      </a:ext>
                    </a:extLst>
                  </p:cNvPr>
                  <p:cNvCxnSpPr>
                    <a:cxnSpLocks/>
                    <a:stCxn id="571" idx="1"/>
                    <a:endCxn id="571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Straight Arrow Connector 572">
                    <a:extLst>
                      <a:ext uri="{FF2B5EF4-FFF2-40B4-BE49-F238E27FC236}">
                        <a16:creationId xmlns:a16="http://schemas.microsoft.com/office/drawing/2014/main" id="{DB76B6D6-4CD8-47FA-B208-5410A31D9DE3}"/>
                      </a:ext>
                    </a:extLst>
                  </p:cNvPr>
                  <p:cNvCxnSpPr>
                    <a:cxnSpLocks/>
                    <a:stCxn id="574" idx="0"/>
                    <a:endCxn id="574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4" name="Rectangle 573">
                    <a:extLst>
                      <a:ext uri="{FF2B5EF4-FFF2-40B4-BE49-F238E27FC236}">
                        <a16:creationId xmlns:a16="http://schemas.microsoft.com/office/drawing/2014/main" id="{E50D2316-6487-A75D-BFA9-87EFE707362D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id="{B433CB94-49EB-0CF8-6055-BFE37FD1571E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131A9280-9079-544D-5EE7-4CAF84B5B483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0" name="Isosceles Triangle 569">
                    <a:extLst>
                      <a:ext uri="{FF2B5EF4-FFF2-40B4-BE49-F238E27FC236}">
                        <a16:creationId xmlns:a16="http://schemas.microsoft.com/office/drawing/2014/main" id="{9F4321C3-541E-8480-DEF5-101EF52316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1B578057-DC5B-9A71-D251-AEAEEF689DC4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63" name="Group 562">
                    <a:extLst>
                      <a:ext uri="{FF2B5EF4-FFF2-40B4-BE49-F238E27FC236}">
                        <a16:creationId xmlns:a16="http://schemas.microsoft.com/office/drawing/2014/main" id="{9DC0E6D0-42CF-B4AD-EB94-4909B8CB1B70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66" name="Rectangle 565">
                      <a:extLst>
                        <a:ext uri="{FF2B5EF4-FFF2-40B4-BE49-F238E27FC236}">
                          <a16:creationId xmlns:a16="http://schemas.microsoft.com/office/drawing/2014/main" id="{57DC1905-2007-84E1-D1E1-D6F20C6A4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7" name="Rectangle 566">
                      <a:extLst>
                        <a:ext uri="{FF2B5EF4-FFF2-40B4-BE49-F238E27FC236}">
                          <a16:creationId xmlns:a16="http://schemas.microsoft.com/office/drawing/2014/main" id="{4D3A98D4-0C41-0D12-2AE2-FC896EB7A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8" name="Rectangle 567">
                      <a:extLst>
                        <a:ext uri="{FF2B5EF4-FFF2-40B4-BE49-F238E27FC236}">
                          <a16:creationId xmlns:a16="http://schemas.microsoft.com/office/drawing/2014/main" id="{07CAB1D3-064F-B440-902A-69D49D7F137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64" name="Connector: Elbow 563">
                    <a:extLst>
                      <a:ext uri="{FF2B5EF4-FFF2-40B4-BE49-F238E27FC236}">
                        <a16:creationId xmlns:a16="http://schemas.microsoft.com/office/drawing/2014/main" id="{941714EF-988A-D5BD-7F5A-26EF8125CDE8}"/>
                      </a:ext>
                    </a:extLst>
                  </p:cNvPr>
                  <p:cNvCxnSpPr>
                    <a:cxnSpLocks/>
                    <a:stCxn id="567" idx="2"/>
                    <a:endCxn id="570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Connector: Elbow 564">
                    <a:extLst>
                      <a:ext uri="{FF2B5EF4-FFF2-40B4-BE49-F238E27FC236}">
                        <a16:creationId xmlns:a16="http://schemas.microsoft.com/office/drawing/2014/main" id="{2423D2D8-67E1-3D75-422A-7B6E20077BB6}"/>
                      </a:ext>
                    </a:extLst>
                  </p:cNvPr>
                  <p:cNvCxnSpPr>
                    <a:cxnSpLocks/>
                    <a:stCxn id="571" idx="3"/>
                    <a:endCxn id="568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5" name="Group 554">
                  <a:extLst>
                    <a:ext uri="{FF2B5EF4-FFF2-40B4-BE49-F238E27FC236}">
                      <a16:creationId xmlns:a16="http://schemas.microsoft.com/office/drawing/2014/main" id="{C585B35C-76C7-DBD9-58D4-6DC7698455D9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A05F4630-C272-DAE6-E2E3-2F78B8319710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45CFAE13-D4E6-C57F-0F0D-EAE149366678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A2E5560F-F15C-3A65-9753-FA1408DA21B3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56" name="Connector: Elbow 555">
                  <a:extLst>
                    <a:ext uri="{FF2B5EF4-FFF2-40B4-BE49-F238E27FC236}">
                      <a16:creationId xmlns:a16="http://schemas.microsoft.com/office/drawing/2014/main" id="{93B7A4B9-9C37-5967-A96C-F91100FA6F47}"/>
                    </a:ext>
                  </a:extLst>
                </p:cNvPr>
                <p:cNvCxnSpPr>
                  <a:cxnSpLocks/>
                  <a:stCxn id="561" idx="2"/>
                  <a:endCxn id="576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Connector: Elbow 556">
                  <a:extLst>
                    <a:ext uri="{FF2B5EF4-FFF2-40B4-BE49-F238E27FC236}">
                      <a16:creationId xmlns:a16="http://schemas.microsoft.com/office/drawing/2014/main" id="{678488DA-36B5-C550-D0C6-72ADAF41BFDD}"/>
                    </a:ext>
                  </a:extLst>
                </p:cNvPr>
                <p:cNvCxnSpPr>
                  <a:cxnSpLocks/>
                  <a:stCxn id="571" idx="1"/>
                  <a:endCxn id="562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Connector: Elbow 557">
                  <a:extLst>
                    <a:ext uri="{FF2B5EF4-FFF2-40B4-BE49-F238E27FC236}">
                      <a16:creationId xmlns:a16="http://schemas.microsoft.com/office/drawing/2014/main" id="{E0A05AE6-3CC0-4D63-8B0B-33A10251C947}"/>
                    </a:ext>
                  </a:extLst>
                </p:cNvPr>
                <p:cNvCxnSpPr>
                  <a:cxnSpLocks/>
                  <a:stCxn id="595" idx="0"/>
                  <a:endCxn id="580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Connector: Elbow 558">
                  <a:extLst>
                    <a:ext uri="{FF2B5EF4-FFF2-40B4-BE49-F238E27FC236}">
                      <a16:creationId xmlns:a16="http://schemas.microsoft.com/office/drawing/2014/main" id="{CF6784CD-8A37-810E-2BB6-4580CD874178}"/>
                    </a:ext>
                  </a:extLst>
                </p:cNvPr>
                <p:cNvCxnSpPr>
                  <a:cxnSpLocks/>
                  <a:stCxn id="580" idx="1"/>
                  <a:endCxn id="574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60F9F8A6-F6EB-D2DE-67EF-FAF526730018}"/>
                  </a:ext>
                </a:extLst>
              </p:cNvPr>
              <p:cNvGrpSpPr/>
              <p:nvPr/>
            </p:nvGrpSpPr>
            <p:grpSpPr>
              <a:xfrm flipH="1">
                <a:off x="4652488" y="2450627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488" name="Group 487">
                  <a:extLst>
                    <a:ext uri="{FF2B5EF4-FFF2-40B4-BE49-F238E27FC236}">
                      <a16:creationId xmlns:a16="http://schemas.microsoft.com/office/drawing/2014/main" id="{850624AD-60D9-9A28-6499-06950E8B3311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2F02FCAC-FA55-CB8A-31E6-0F2CB118B4F5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2" name="Isosceles Triangle 541">
                    <a:extLst>
                      <a:ext uri="{FF2B5EF4-FFF2-40B4-BE49-F238E27FC236}">
                        <a16:creationId xmlns:a16="http://schemas.microsoft.com/office/drawing/2014/main" id="{DAA960AB-AAC8-491A-6185-F93494951D5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09FA873B-6EEF-77A7-CCD6-5559D2E29354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97292369-6526-E117-5651-B6C0D42758B6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8" name="Straight Arrow Connector 537">
                    <a:extLst>
                      <a:ext uri="{FF2B5EF4-FFF2-40B4-BE49-F238E27FC236}">
                        <a16:creationId xmlns:a16="http://schemas.microsoft.com/office/drawing/2014/main" id="{F206BF70-A772-AFE0-3B23-4389256B0C7A}"/>
                      </a:ext>
                    </a:extLst>
                  </p:cNvPr>
                  <p:cNvCxnSpPr>
                    <a:cxnSpLocks/>
                    <a:stCxn id="537" idx="1"/>
                    <a:endCxn id="537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Straight Arrow Connector 538">
                    <a:extLst>
                      <a:ext uri="{FF2B5EF4-FFF2-40B4-BE49-F238E27FC236}">
                        <a16:creationId xmlns:a16="http://schemas.microsoft.com/office/drawing/2014/main" id="{7366BF0C-35E6-0BC5-BE7A-EA15992D5817}"/>
                      </a:ext>
                    </a:extLst>
                  </p:cNvPr>
                  <p:cNvCxnSpPr>
                    <a:cxnSpLocks/>
                    <a:stCxn id="540" idx="0"/>
                    <a:endCxn id="540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FBD489A9-EEE7-DB62-6C85-D2FE9554AE9B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DC9F6234-FB76-45C7-F788-9335B677C14C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15C6FF74-A126-C471-425C-7E5F8D10C83D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6" name="Isosceles Triangle 535">
                    <a:extLst>
                      <a:ext uri="{FF2B5EF4-FFF2-40B4-BE49-F238E27FC236}">
                        <a16:creationId xmlns:a16="http://schemas.microsoft.com/office/drawing/2014/main" id="{47C4F198-80FD-CBFD-D501-E36665DB2A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4EF078CF-69B1-DB40-A095-822FA98679EE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29" name="Group 528">
                    <a:extLst>
                      <a:ext uri="{FF2B5EF4-FFF2-40B4-BE49-F238E27FC236}">
                        <a16:creationId xmlns:a16="http://schemas.microsoft.com/office/drawing/2014/main" id="{85E9E6A5-DF54-CCAC-2CF2-33A4468E56CD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32" name="Rectangle 531">
                      <a:extLst>
                        <a:ext uri="{FF2B5EF4-FFF2-40B4-BE49-F238E27FC236}">
                          <a16:creationId xmlns:a16="http://schemas.microsoft.com/office/drawing/2014/main" id="{093C4927-124A-DEC9-F1AA-749C0A8030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3" name="Rectangle 532">
                      <a:extLst>
                        <a:ext uri="{FF2B5EF4-FFF2-40B4-BE49-F238E27FC236}">
                          <a16:creationId xmlns:a16="http://schemas.microsoft.com/office/drawing/2014/main" id="{DE4AF3F2-5021-621B-216A-D26EC14EBC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4" name="Rectangle 533">
                      <a:extLst>
                        <a:ext uri="{FF2B5EF4-FFF2-40B4-BE49-F238E27FC236}">
                          <a16:creationId xmlns:a16="http://schemas.microsoft.com/office/drawing/2014/main" id="{2C238D79-0E9C-C97F-C23F-97C73A19BC3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30" name="Connector: Elbow 529">
                    <a:extLst>
                      <a:ext uri="{FF2B5EF4-FFF2-40B4-BE49-F238E27FC236}">
                        <a16:creationId xmlns:a16="http://schemas.microsoft.com/office/drawing/2014/main" id="{7B78E3A2-3FD3-E141-EE98-960A97C6A8DB}"/>
                      </a:ext>
                    </a:extLst>
                  </p:cNvPr>
                  <p:cNvCxnSpPr>
                    <a:cxnSpLocks/>
                    <a:stCxn id="533" idx="2"/>
                    <a:endCxn id="536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Connector: Elbow 530">
                    <a:extLst>
                      <a:ext uri="{FF2B5EF4-FFF2-40B4-BE49-F238E27FC236}">
                        <a16:creationId xmlns:a16="http://schemas.microsoft.com/office/drawing/2014/main" id="{48A728DC-68FE-86FE-00BF-F37C22D36F39}"/>
                      </a:ext>
                    </a:extLst>
                  </p:cNvPr>
                  <p:cNvCxnSpPr>
                    <a:cxnSpLocks/>
                    <a:stCxn id="537" idx="3"/>
                    <a:endCxn id="534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23C4F14A-AAE8-0E31-1305-0155B5850731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4863C149-DF25-E65E-655C-CD802487522E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7C5A7EA1-F85C-A908-0812-314232CF87A6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3517664D-58E8-931D-1531-A87CDE065556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93" name="Connector: Elbow 492">
                  <a:extLst>
                    <a:ext uri="{FF2B5EF4-FFF2-40B4-BE49-F238E27FC236}">
                      <a16:creationId xmlns:a16="http://schemas.microsoft.com/office/drawing/2014/main" id="{21826D9A-3DC1-F6B8-57AB-92769DA63EAE}"/>
                    </a:ext>
                  </a:extLst>
                </p:cNvPr>
                <p:cNvCxnSpPr>
                  <a:cxnSpLocks/>
                  <a:stCxn id="527" idx="2"/>
                  <a:endCxn id="542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Connector: Elbow 493">
                  <a:extLst>
                    <a:ext uri="{FF2B5EF4-FFF2-40B4-BE49-F238E27FC236}">
                      <a16:creationId xmlns:a16="http://schemas.microsoft.com/office/drawing/2014/main" id="{F92CDDB5-F86C-5787-A9F2-E23B454A6B52}"/>
                    </a:ext>
                  </a:extLst>
                </p:cNvPr>
                <p:cNvCxnSpPr>
                  <a:cxnSpLocks/>
                  <a:stCxn id="537" idx="1"/>
                  <a:endCxn id="528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5" name="Group 494">
                  <a:extLst>
                    <a:ext uri="{FF2B5EF4-FFF2-40B4-BE49-F238E27FC236}">
                      <a16:creationId xmlns:a16="http://schemas.microsoft.com/office/drawing/2014/main" id="{9A4E7BE1-11F2-F37B-E344-09463608555B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86104A4B-3C3E-6FB4-2551-DC58C50D1259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23" name="Straight Arrow Connector 522">
                    <a:extLst>
                      <a:ext uri="{FF2B5EF4-FFF2-40B4-BE49-F238E27FC236}">
                        <a16:creationId xmlns:a16="http://schemas.microsoft.com/office/drawing/2014/main" id="{52B5A523-2FC4-514C-A019-844330AD0452}"/>
                      </a:ext>
                    </a:extLst>
                  </p:cNvPr>
                  <p:cNvCxnSpPr>
                    <a:cxnSpLocks/>
                    <a:stCxn id="525" idx="1"/>
                    <a:endCxn id="525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Arrow Connector 523">
                    <a:extLst>
                      <a:ext uri="{FF2B5EF4-FFF2-40B4-BE49-F238E27FC236}">
                        <a16:creationId xmlns:a16="http://schemas.microsoft.com/office/drawing/2014/main" id="{CD8CAB0C-0C0B-6938-1E47-7BDC33452163}"/>
                      </a:ext>
                    </a:extLst>
                  </p:cNvPr>
                  <p:cNvCxnSpPr>
                    <a:cxnSpLocks/>
                    <a:stCxn id="522" idx="0"/>
                    <a:endCxn id="522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0B5A3D71-9CFD-29F8-F9EE-59C9F6CB4BA8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6" name="Group 495">
                  <a:extLst>
                    <a:ext uri="{FF2B5EF4-FFF2-40B4-BE49-F238E27FC236}">
                      <a16:creationId xmlns:a16="http://schemas.microsoft.com/office/drawing/2014/main" id="{1280326A-01DE-090B-4EFC-D543584401CC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106860E2-A9F6-98E7-75EC-165AE88239BA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1" name="Isosceles Triangle 520">
                    <a:extLst>
                      <a:ext uri="{FF2B5EF4-FFF2-40B4-BE49-F238E27FC236}">
                        <a16:creationId xmlns:a16="http://schemas.microsoft.com/office/drawing/2014/main" id="{2C4EE20F-5BCD-ED20-B83F-E84301FDE4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7" name="Group 496">
                  <a:extLst>
                    <a:ext uri="{FF2B5EF4-FFF2-40B4-BE49-F238E27FC236}">
                      <a16:creationId xmlns:a16="http://schemas.microsoft.com/office/drawing/2014/main" id="{DB6574BC-D2BB-62CD-E999-F54F0CD08E86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15E53624-E65E-1C43-117A-7B952EC55B6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7" name="Straight Arrow Connector 516">
                    <a:extLst>
                      <a:ext uri="{FF2B5EF4-FFF2-40B4-BE49-F238E27FC236}">
                        <a16:creationId xmlns:a16="http://schemas.microsoft.com/office/drawing/2014/main" id="{CBBEAC38-9AA7-9127-FA19-E9720525BD2B}"/>
                      </a:ext>
                    </a:extLst>
                  </p:cNvPr>
                  <p:cNvCxnSpPr>
                    <a:cxnSpLocks/>
                    <a:stCxn id="516" idx="1"/>
                    <a:endCxn id="516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Arrow Connector 517">
                    <a:extLst>
                      <a:ext uri="{FF2B5EF4-FFF2-40B4-BE49-F238E27FC236}">
                        <a16:creationId xmlns:a16="http://schemas.microsoft.com/office/drawing/2014/main" id="{1CAB2035-EB23-6C1F-A5D7-9F4BF72C8C10}"/>
                      </a:ext>
                    </a:extLst>
                  </p:cNvPr>
                  <p:cNvCxnSpPr>
                    <a:cxnSpLocks/>
                    <a:stCxn id="519" idx="0"/>
                    <a:endCxn id="519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02271A14-C940-F4C0-8CE8-847D91BDACB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8" name="Group 497">
                  <a:extLst>
                    <a:ext uri="{FF2B5EF4-FFF2-40B4-BE49-F238E27FC236}">
                      <a16:creationId xmlns:a16="http://schemas.microsoft.com/office/drawing/2014/main" id="{51D305E0-CB79-8AFE-ACF6-2358F85133CD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14" name="Rectangle 513">
                    <a:extLst>
                      <a:ext uri="{FF2B5EF4-FFF2-40B4-BE49-F238E27FC236}">
                        <a16:creationId xmlns:a16="http://schemas.microsoft.com/office/drawing/2014/main" id="{727430D7-8345-F2D4-468A-DB5AD1A32466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5" name="Isosceles Triangle 514">
                    <a:extLst>
                      <a:ext uri="{FF2B5EF4-FFF2-40B4-BE49-F238E27FC236}">
                        <a16:creationId xmlns:a16="http://schemas.microsoft.com/office/drawing/2014/main" id="{C311FABB-76DB-CFCF-495B-F177450454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9" name="Group 498">
                  <a:extLst>
                    <a:ext uri="{FF2B5EF4-FFF2-40B4-BE49-F238E27FC236}">
                      <a16:creationId xmlns:a16="http://schemas.microsoft.com/office/drawing/2014/main" id="{3C22F58D-7016-24AB-2B20-3350B279FA91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08" name="Group 507">
                    <a:extLst>
                      <a:ext uri="{FF2B5EF4-FFF2-40B4-BE49-F238E27FC236}">
                        <a16:creationId xmlns:a16="http://schemas.microsoft.com/office/drawing/2014/main" id="{37535B77-8C2A-3010-F259-FFC5166F1FC8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11" name="Rectangle 510">
                      <a:extLst>
                        <a:ext uri="{FF2B5EF4-FFF2-40B4-BE49-F238E27FC236}">
                          <a16:creationId xmlns:a16="http://schemas.microsoft.com/office/drawing/2014/main" id="{CEA70E9F-1511-86D3-8102-CF3991C23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Rectangle 511">
                      <a:extLst>
                        <a:ext uri="{FF2B5EF4-FFF2-40B4-BE49-F238E27FC236}">
                          <a16:creationId xmlns:a16="http://schemas.microsoft.com/office/drawing/2014/main" id="{0D077FC4-3807-F579-2EEB-20C33B9080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Rectangle 512">
                      <a:extLst>
                        <a:ext uri="{FF2B5EF4-FFF2-40B4-BE49-F238E27FC236}">
                          <a16:creationId xmlns:a16="http://schemas.microsoft.com/office/drawing/2014/main" id="{A02424CB-6AD7-45AF-DBA8-DABF0C05AAA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09" name="Connector: Elbow 508">
                    <a:extLst>
                      <a:ext uri="{FF2B5EF4-FFF2-40B4-BE49-F238E27FC236}">
                        <a16:creationId xmlns:a16="http://schemas.microsoft.com/office/drawing/2014/main" id="{C7EC33DD-4D71-4ED8-4A4B-F578581CB77C}"/>
                      </a:ext>
                    </a:extLst>
                  </p:cNvPr>
                  <p:cNvCxnSpPr>
                    <a:cxnSpLocks/>
                    <a:stCxn id="512" idx="2"/>
                    <a:endCxn id="515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Connector: Elbow 509">
                    <a:extLst>
                      <a:ext uri="{FF2B5EF4-FFF2-40B4-BE49-F238E27FC236}">
                        <a16:creationId xmlns:a16="http://schemas.microsoft.com/office/drawing/2014/main" id="{80DFC62D-9633-BE16-6F43-34A6A09458C9}"/>
                      </a:ext>
                    </a:extLst>
                  </p:cNvPr>
                  <p:cNvCxnSpPr>
                    <a:cxnSpLocks/>
                    <a:stCxn id="516" idx="3"/>
                    <a:endCxn id="513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81611F74-FD4E-7484-FEB7-0FDE21335379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D308276F-18D0-D586-5421-682828691973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A5C3E9C9-5784-24BE-6DD0-C82E97E025CE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40808ECD-D70F-7047-3FDD-7D0810EB1188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01" name="Connector: Elbow 500">
                  <a:extLst>
                    <a:ext uri="{FF2B5EF4-FFF2-40B4-BE49-F238E27FC236}">
                      <a16:creationId xmlns:a16="http://schemas.microsoft.com/office/drawing/2014/main" id="{539BF05A-37B7-4132-427C-1070E428247E}"/>
                    </a:ext>
                  </a:extLst>
                </p:cNvPr>
                <p:cNvCxnSpPr>
                  <a:cxnSpLocks/>
                  <a:stCxn id="506" idx="2"/>
                  <a:endCxn id="521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Connector: Elbow 501">
                  <a:extLst>
                    <a:ext uri="{FF2B5EF4-FFF2-40B4-BE49-F238E27FC236}">
                      <a16:creationId xmlns:a16="http://schemas.microsoft.com/office/drawing/2014/main" id="{2B76A3F4-6534-64FF-0A26-290A73430C18}"/>
                    </a:ext>
                  </a:extLst>
                </p:cNvPr>
                <p:cNvCxnSpPr>
                  <a:cxnSpLocks/>
                  <a:stCxn id="516" idx="1"/>
                  <a:endCxn id="507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Connector: Elbow 502">
                  <a:extLst>
                    <a:ext uri="{FF2B5EF4-FFF2-40B4-BE49-F238E27FC236}">
                      <a16:creationId xmlns:a16="http://schemas.microsoft.com/office/drawing/2014/main" id="{D77BEB69-51A2-7EB4-47F2-28E010347ED0}"/>
                    </a:ext>
                  </a:extLst>
                </p:cNvPr>
                <p:cNvCxnSpPr>
                  <a:cxnSpLocks/>
                  <a:stCxn id="540" idx="0"/>
                  <a:endCxn id="525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Connector: Elbow 503">
                  <a:extLst>
                    <a:ext uri="{FF2B5EF4-FFF2-40B4-BE49-F238E27FC236}">
                      <a16:creationId xmlns:a16="http://schemas.microsoft.com/office/drawing/2014/main" id="{A19B4775-4CD2-DF0C-50EA-CCB84E3E6BDA}"/>
                    </a:ext>
                  </a:extLst>
                </p:cNvPr>
                <p:cNvCxnSpPr>
                  <a:cxnSpLocks/>
                  <a:stCxn id="525" idx="1"/>
                  <a:endCxn id="519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F3EDE49-0397-8161-9D86-0D1F92C3E095}"/>
                  </a:ext>
                </a:extLst>
              </p:cNvPr>
              <p:cNvCxnSpPr>
                <a:cxnSpLocks/>
                <a:stCxn id="580" idx="0"/>
                <a:endCxn id="598" idx="1"/>
              </p:cNvCxnSpPr>
              <p:nvPr/>
            </p:nvCxnSpPr>
            <p:spPr>
              <a:xfrm>
                <a:off x="4371026" y="3046092"/>
                <a:ext cx="10773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3A63DCB1-BD61-CCF9-D00A-33E98244BDDC}"/>
                  </a:ext>
                </a:extLst>
              </p:cNvPr>
              <p:cNvCxnSpPr>
                <a:cxnSpLocks/>
                <a:stCxn id="525" idx="0"/>
                <a:endCxn id="598" idx="3"/>
              </p:cNvCxnSpPr>
              <p:nvPr/>
            </p:nvCxnSpPr>
            <p:spPr>
              <a:xfrm flipH="1" flipV="1">
                <a:off x="4753078" y="3046096"/>
                <a:ext cx="100384" cy="2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303B44D9-7571-710C-DDBA-95FC47253141}"/>
                </a:ext>
              </a:extLst>
            </p:cNvPr>
            <p:cNvGrpSpPr/>
            <p:nvPr/>
          </p:nvGrpSpPr>
          <p:grpSpPr>
            <a:xfrm flipV="1">
              <a:off x="4069078" y="1243350"/>
              <a:ext cx="1086330" cy="1200815"/>
              <a:chOff x="4069079" y="2447770"/>
              <a:chExt cx="1086330" cy="1200815"/>
            </a:xfrm>
          </p:grpSpPr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D8AC42B4-CD21-36EC-3E17-ED0FD963561D}"/>
                  </a:ext>
                </a:extLst>
              </p:cNvPr>
              <p:cNvGrpSpPr/>
              <p:nvPr/>
            </p:nvGrpSpPr>
            <p:grpSpPr>
              <a:xfrm>
                <a:off x="4478758" y="3007996"/>
                <a:ext cx="274320" cy="76200"/>
                <a:chOff x="5033963" y="2519363"/>
                <a:chExt cx="274320" cy="76200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932F094E-C0C3-DB61-E645-0AE6EBBCE21E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EDF3DD62-081C-02BE-DA1E-1B9BA6CF770C}"/>
                    </a:ext>
                  </a:extLst>
                </p:cNvPr>
                <p:cNvCxnSpPr>
                  <a:cxnSpLocks/>
                  <a:stCxn id="479" idx="1"/>
                  <a:endCxn id="479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D57E1038-3E82-5FB2-6171-D74409530CB5}"/>
                    </a:ext>
                  </a:extLst>
                </p:cNvPr>
                <p:cNvCxnSpPr>
                  <a:cxnSpLocks/>
                  <a:stCxn id="482" idx="0"/>
                  <a:endCxn id="482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82FCFD72-F7A7-0C7E-3216-5231A54FBD74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F31F7D49-E8C1-3CBA-F642-8A4D702B1C68}"/>
                  </a:ext>
                </a:extLst>
              </p:cNvPr>
              <p:cNvGrpSpPr/>
              <p:nvPr/>
            </p:nvGrpSpPr>
            <p:grpSpPr>
              <a:xfrm>
                <a:off x="4069079" y="2447770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424" name="Group 423">
                  <a:extLst>
                    <a:ext uri="{FF2B5EF4-FFF2-40B4-BE49-F238E27FC236}">
                      <a16:creationId xmlns:a16="http://schemas.microsoft.com/office/drawing/2014/main" id="{254B7D0C-C249-CAEE-A6A6-07F89BE3C825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991B743C-BA1B-35CA-F7C6-6E66255212B9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8" name="Isosceles Triangle 477">
                    <a:extLst>
                      <a:ext uri="{FF2B5EF4-FFF2-40B4-BE49-F238E27FC236}">
                        <a16:creationId xmlns:a16="http://schemas.microsoft.com/office/drawing/2014/main" id="{2532D7D3-483C-5A5A-8615-08C76CAF385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18067CA7-C313-D006-70B9-702A9E2321EE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11441952-207A-78EF-CBE4-55657E540143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74" name="Straight Arrow Connector 473">
                    <a:extLst>
                      <a:ext uri="{FF2B5EF4-FFF2-40B4-BE49-F238E27FC236}">
                        <a16:creationId xmlns:a16="http://schemas.microsoft.com/office/drawing/2014/main" id="{186BDFBC-7DDD-7EB1-7F2D-0A058EAACCE0}"/>
                      </a:ext>
                    </a:extLst>
                  </p:cNvPr>
                  <p:cNvCxnSpPr>
                    <a:cxnSpLocks/>
                    <a:stCxn id="473" idx="1"/>
                    <a:endCxn id="473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Arrow Connector 474">
                    <a:extLst>
                      <a:ext uri="{FF2B5EF4-FFF2-40B4-BE49-F238E27FC236}">
                        <a16:creationId xmlns:a16="http://schemas.microsoft.com/office/drawing/2014/main" id="{EFC17975-1984-FFAD-CB4A-6493B7375A61}"/>
                      </a:ext>
                    </a:extLst>
                  </p:cNvPr>
                  <p:cNvCxnSpPr>
                    <a:cxnSpLocks/>
                    <a:stCxn id="476" idx="0"/>
                    <a:endCxn id="476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CBADE5F4-BAB0-6059-9469-0AC1E7F4DC31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782E0FE7-6835-A9FD-6CB6-0736A7EE2B81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49E7E17C-8362-9EB6-8CC8-99764ED94EE1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Isosceles Triangle 471">
                    <a:extLst>
                      <a:ext uri="{FF2B5EF4-FFF2-40B4-BE49-F238E27FC236}">
                        <a16:creationId xmlns:a16="http://schemas.microsoft.com/office/drawing/2014/main" id="{464B5592-14FC-66A9-D852-F327B98DF8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7" name="Group 426">
                  <a:extLst>
                    <a:ext uri="{FF2B5EF4-FFF2-40B4-BE49-F238E27FC236}">
                      <a16:creationId xmlns:a16="http://schemas.microsoft.com/office/drawing/2014/main" id="{0BCA9BF0-9F5B-4DE3-0B24-5CBBCA5BC0A5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465" name="Group 464">
                    <a:extLst>
                      <a:ext uri="{FF2B5EF4-FFF2-40B4-BE49-F238E27FC236}">
                        <a16:creationId xmlns:a16="http://schemas.microsoft.com/office/drawing/2014/main" id="{38A5C683-2176-5D23-4ADF-D6DB008E3C0A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468" name="Rectangle 467">
                      <a:extLst>
                        <a:ext uri="{FF2B5EF4-FFF2-40B4-BE49-F238E27FC236}">
                          <a16:creationId xmlns:a16="http://schemas.microsoft.com/office/drawing/2014/main" id="{A12AA4D3-1646-AFF1-71AB-7023C8FD1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Rectangle 468">
                      <a:extLst>
                        <a:ext uri="{FF2B5EF4-FFF2-40B4-BE49-F238E27FC236}">
                          <a16:creationId xmlns:a16="http://schemas.microsoft.com/office/drawing/2014/main" id="{AFBFD13D-A680-7354-2F6B-39BF8C061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0" name="Rectangle 469">
                      <a:extLst>
                        <a:ext uri="{FF2B5EF4-FFF2-40B4-BE49-F238E27FC236}">
                          <a16:creationId xmlns:a16="http://schemas.microsoft.com/office/drawing/2014/main" id="{A884E812-2FBA-63CA-18C8-AAFC098CE04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66" name="Connector: Elbow 465">
                    <a:extLst>
                      <a:ext uri="{FF2B5EF4-FFF2-40B4-BE49-F238E27FC236}">
                        <a16:creationId xmlns:a16="http://schemas.microsoft.com/office/drawing/2014/main" id="{270CDDAF-04E7-B24A-1E61-0E6EF9718473}"/>
                      </a:ext>
                    </a:extLst>
                  </p:cNvPr>
                  <p:cNvCxnSpPr>
                    <a:cxnSpLocks/>
                    <a:stCxn id="469" idx="2"/>
                    <a:endCxn id="472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Connector: Elbow 466">
                    <a:extLst>
                      <a:ext uri="{FF2B5EF4-FFF2-40B4-BE49-F238E27FC236}">
                        <a16:creationId xmlns:a16="http://schemas.microsoft.com/office/drawing/2014/main" id="{65D1746E-213E-CAC4-9452-5DD64D4D4DC9}"/>
                      </a:ext>
                    </a:extLst>
                  </p:cNvPr>
                  <p:cNvCxnSpPr>
                    <a:cxnSpLocks/>
                    <a:stCxn id="473" idx="3"/>
                    <a:endCxn id="470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18DDE84D-C15C-7518-4B63-EE22461A1230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526EC1A8-77E5-5DD7-5296-DD9A6A132AAF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A6FEC0A-FC1B-077D-32B6-9013EBE49491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28E6DA01-2BF0-5813-F4BD-8D9F377FE53E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29" name="Connector: Elbow 428">
                  <a:extLst>
                    <a:ext uri="{FF2B5EF4-FFF2-40B4-BE49-F238E27FC236}">
                      <a16:creationId xmlns:a16="http://schemas.microsoft.com/office/drawing/2014/main" id="{A75396C4-88A0-DF62-9F42-DEB840153A74}"/>
                    </a:ext>
                  </a:extLst>
                </p:cNvPr>
                <p:cNvCxnSpPr>
                  <a:cxnSpLocks/>
                  <a:stCxn id="463" idx="2"/>
                  <a:endCxn id="478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Connector: Elbow 429">
                  <a:extLst>
                    <a:ext uri="{FF2B5EF4-FFF2-40B4-BE49-F238E27FC236}">
                      <a16:creationId xmlns:a16="http://schemas.microsoft.com/office/drawing/2014/main" id="{A437A29C-5030-1666-F1C9-3950A1466288}"/>
                    </a:ext>
                  </a:extLst>
                </p:cNvPr>
                <p:cNvCxnSpPr>
                  <a:cxnSpLocks/>
                  <a:stCxn id="473" idx="1"/>
                  <a:endCxn id="464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7DD73B16-930A-4D16-75DC-6571A6A93061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2EE98EE4-D2A2-7AF1-458C-CE80C156EEEE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9" name="Straight Arrow Connector 458">
                    <a:extLst>
                      <a:ext uri="{FF2B5EF4-FFF2-40B4-BE49-F238E27FC236}">
                        <a16:creationId xmlns:a16="http://schemas.microsoft.com/office/drawing/2014/main" id="{DDDFCAA5-2E8C-199B-50A8-0E8A6A569B11}"/>
                      </a:ext>
                    </a:extLst>
                  </p:cNvPr>
                  <p:cNvCxnSpPr>
                    <a:cxnSpLocks/>
                    <a:stCxn id="461" idx="1"/>
                    <a:endCxn id="461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Arrow Connector 459">
                    <a:extLst>
                      <a:ext uri="{FF2B5EF4-FFF2-40B4-BE49-F238E27FC236}">
                        <a16:creationId xmlns:a16="http://schemas.microsoft.com/office/drawing/2014/main" id="{AA02273B-455F-FE0A-9AAA-83F09A87A277}"/>
                      </a:ext>
                    </a:extLst>
                  </p:cNvPr>
                  <p:cNvCxnSpPr>
                    <a:cxnSpLocks/>
                    <a:stCxn id="458" idx="0"/>
                    <a:endCxn id="458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44A9C34A-81BC-ADB3-676A-B5B0964BFDA2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2" name="Group 431">
                  <a:extLst>
                    <a:ext uri="{FF2B5EF4-FFF2-40B4-BE49-F238E27FC236}">
                      <a16:creationId xmlns:a16="http://schemas.microsoft.com/office/drawing/2014/main" id="{89428991-F836-B066-0F28-9690FFAF94A6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25BD126B-7193-AD00-B3A1-BDCB4528A1FA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Isosceles Triangle 456">
                    <a:extLst>
                      <a:ext uri="{FF2B5EF4-FFF2-40B4-BE49-F238E27FC236}">
                        <a16:creationId xmlns:a16="http://schemas.microsoft.com/office/drawing/2014/main" id="{6016D738-8681-FD42-8081-690387E48D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BF41FBCC-1083-0674-4B02-4F2A243B600F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39BC7090-D04F-1B01-53D4-8D11068A52EE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3" name="Straight Arrow Connector 452">
                    <a:extLst>
                      <a:ext uri="{FF2B5EF4-FFF2-40B4-BE49-F238E27FC236}">
                        <a16:creationId xmlns:a16="http://schemas.microsoft.com/office/drawing/2014/main" id="{7429366F-8706-2647-6807-6DE4544F0BB5}"/>
                      </a:ext>
                    </a:extLst>
                  </p:cNvPr>
                  <p:cNvCxnSpPr>
                    <a:cxnSpLocks/>
                    <a:stCxn id="452" idx="1"/>
                    <a:endCxn id="452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Straight Arrow Connector 453">
                    <a:extLst>
                      <a:ext uri="{FF2B5EF4-FFF2-40B4-BE49-F238E27FC236}">
                        <a16:creationId xmlns:a16="http://schemas.microsoft.com/office/drawing/2014/main" id="{935AB2E3-950B-A345-4C86-B7D1B13565A7}"/>
                      </a:ext>
                    </a:extLst>
                  </p:cNvPr>
                  <p:cNvCxnSpPr>
                    <a:cxnSpLocks/>
                    <a:stCxn id="455" idx="0"/>
                    <a:endCxn id="455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2927292B-EEDA-3223-9069-2DF9C6F4EDA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8AD8BD45-4361-47C6-5E8D-2F2896AAC869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4CC1EF4A-3DDB-E646-6A7C-C0E662F1BC29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Isosceles Triangle 450">
                    <a:extLst>
                      <a:ext uri="{FF2B5EF4-FFF2-40B4-BE49-F238E27FC236}">
                        <a16:creationId xmlns:a16="http://schemas.microsoft.com/office/drawing/2014/main" id="{33BD9BA3-FF87-B629-F6DE-AAE7AB705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5" name="Group 434">
                  <a:extLst>
                    <a:ext uri="{FF2B5EF4-FFF2-40B4-BE49-F238E27FC236}">
                      <a16:creationId xmlns:a16="http://schemas.microsoft.com/office/drawing/2014/main" id="{89DA02AF-D82C-3B27-B493-350166F281D3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444" name="Group 443">
                    <a:extLst>
                      <a:ext uri="{FF2B5EF4-FFF2-40B4-BE49-F238E27FC236}">
                        <a16:creationId xmlns:a16="http://schemas.microsoft.com/office/drawing/2014/main" id="{B0BD1581-0650-70D1-8A94-8FAE8D39E747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447" name="Rectangle 446">
                      <a:extLst>
                        <a:ext uri="{FF2B5EF4-FFF2-40B4-BE49-F238E27FC236}">
                          <a16:creationId xmlns:a16="http://schemas.microsoft.com/office/drawing/2014/main" id="{9CE5BF4B-5CFE-6668-8A6A-85199385D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8" name="Rectangle 447">
                      <a:extLst>
                        <a:ext uri="{FF2B5EF4-FFF2-40B4-BE49-F238E27FC236}">
                          <a16:creationId xmlns:a16="http://schemas.microsoft.com/office/drawing/2014/main" id="{03BFEBB4-80C8-E5F3-7F24-889CC68DD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9" name="Rectangle 448">
                      <a:extLst>
                        <a:ext uri="{FF2B5EF4-FFF2-40B4-BE49-F238E27FC236}">
                          <a16:creationId xmlns:a16="http://schemas.microsoft.com/office/drawing/2014/main" id="{9C7AC20B-63C9-C831-9C49-19FD4236BB2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45" name="Connector: Elbow 444">
                    <a:extLst>
                      <a:ext uri="{FF2B5EF4-FFF2-40B4-BE49-F238E27FC236}">
                        <a16:creationId xmlns:a16="http://schemas.microsoft.com/office/drawing/2014/main" id="{0F5B5EAF-3238-8951-3404-FD2A2DF3B1A8}"/>
                      </a:ext>
                    </a:extLst>
                  </p:cNvPr>
                  <p:cNvCxnSpPr>
                    <a:cxnSpLocks/>
                    <a:stCxn id="448" idx="2"/>
                    <a:endCxn id="451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Connector: Elbow 445">
                    <a:extLst>
                      <a:ext uri="{FF2B5EF4-FFF2-40B4-BE49-F238E27FC236}">
                        <a16:creationId xmlns:a16="http://schemas.microsoft.com/office/drawing/2014/main" id="{0700CF23-12F8-31A6-2E20-B4B42AF65147}"/>
                      </a:ext>
                    </a:extLst>
                  </p:cNvPr>
                  <p:cNvCxnSpPr>
                    <a:cxnSpLocks/>
                    <a:stCxn id="452" idx="3"/>
                    <a:endCxn id="449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F4F3FD42-703A-5689-9F9B-1FC6886F388F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72968725-2F26-D29E-2E6A-BD0AF380DCE5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1C5C802E-8AC7-3CE7-68B4-32F55673DCF2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04F662A-EAA2-9E72-F8AE-A8CF16C9DC1E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37" name="Connector: Elbow 436">
                  <a:extLst>
                    <a:ext uri="{FF2B5EF4-FFF2-40B4-BE49-F238E27FC236}">
                      <a16:creationId xmlns:a16="http://schemas.microsoft.com/office/drawing/2014/main" id="{F4609EDD-0419-35FE-1AA3-25CF4CB4D997}"/>
                    </a:ext>
                  </a:extLst>
                </p:cNvPr>
                <p:cNvCxnSpPr>
                  <a:cxnSpLocks/>
                  <a:stCxn id="442" idx="2"/>
                  <a:endCxn id="457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Connector: Elbow 437">
                  <a:extLst>
                    <a:ext uri="{FF2B5EF4-FFF2-40B4-BE49-F238E27FC236}">
                      <a16:creationId xmlns:a16="http://schemas.microsoft.com/office/drawing/2014/main" id="{CC21B934-D95E-4580-5161-267F09CDA9D3}"/>
                    </a:ext>
                  </a:extLst>
                </p:cNvPr>
                <p:cNvCxnSpPr>
                  <a:cxnSpLocks/>
                  <a:stCxn id="452" idx="1"/>
                  <a:endCxn id="443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Connector: Elbow 438">
                  <a:extLst>
                    <a:ext uri="{FF2B5EF4-FFF2-40B4-BE49-F238E27FC236}">
                      <a16:creationId xmlns:a16="http://schemas.microsoft.com/office/drawing/2014/main" id="{0E998AE7-04EF-1559-E301-F4C53C7A5409}"/>
                    </a:ext>
                  </a:extLst>
                </p:cNvPr>
                <p:cNvCxnSpPr>
                  <a:cxnSpLocks/>
                  <a:stCxn id="476" idx="0"/>
                  <a:endCxn id="461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Connector: Elbow 439">
                  <a:extLst>
                    <a:ext uri="{FF2B5EF4-FFF2-40B4-BE49-F238E27FC236}">
                      <a16:creationId xmlns:a16="http://schemas.microsoft.com/office/drawing/2014/main" id="{997C2E26-595F-93AF-DED2-A192137FAFF8}"/>
                    </a:ext>
                  </a:extLst>
                </p:cNvPr>
                <p:cNvCxnSpPr>
                  <a:cxnSpLocks/>
                  <a:stCxn id="461" idx="1"/>
                  <a:endCxn id="455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62E5AE7-9744-F31B-4FDC-B9D57E1B6381}"/>
                  </a:ext>
                </a:extLst>
              </p:cNvPr>
              <p:cNvGrpSpPr/>
              <p:nvPr/>
            </p:nvGrpSpPr>
            <p:grpSpPr>
              <a:xfrm flipH="1">
                <a:off x="4652488" y="2450627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6AB2829F-8067-2BCB-32F2-F3F09283A316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46849215-A03E-1D16-6249-E3D427057567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Isosceles Triangle 422">
                    <a:extLst>
                      <a:ext uri="{FF2B5EF4-FFF2-40B4-BE49-F238E27FC236}">
                        <a16:creationId xmlns:a16="http://schemas.microsoft.com/office/drawing/2014/main" id="{0092A4FA-BD7F-07AD-F297-FBDB327FF7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702A71D8-D97F-D435-E402-6391DA00807A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7CFFC3E8-F65A-B773-6103-3411CF59AE2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9" name="Straight Arrow Connector 418">
                    <a:extLst>
                      <a:ext uri="{FF2B5EF4-FFF2-40B4-BE49-F238E27FC236}">
                        <a16:creationId xmlns:a16="http://schemas.microsoft.com/office/drawing/2014/main" id="{93641EF6-51A1-BC67-35E3-17F34AE808B1}"/>
                      </a:ext>
                    </a:extLst>
                  </p:cNvPr>
                  <p:cNvCxnSpPr>
                    <a:cxnSpLocks/>
                    <a:stCxn id="418" idx="1"/>
                    <a:endCxn id="418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" name="Straight Arrow Connector 419">
                    <a:extLst>
                      <a:ext uri="{FF2B5EF4-FFF2-40B4-BE49-F238E27FC236}">
                        <a16:creationId xmlns:a16="http://schemas.microsoft.com/office/drawing/2014/main" id="{EDA76788-2344-7A77-4849-F512122D9775}"/>
                      </a:ext>
                    </a:extLst>
                  </p:cNvPr>
                  <p:cNvCxnSpPr>
                    <a:cxnSpLocks/>
                    <a:stCxn id="421" idx="0"/>
                    <a:endCxn id="421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1AF8307A-F039-7739-CD3A-4EC18DED596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0C1FE7B8-45F1-8911-F60F-BD30647BA83A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DD9DFD26-B860-DD95-5CB8-AE3FAC6E3341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Isosceles Triangle 416">
                    <a:extLst>
                      <a:ext uri="{FF2B5EF4-FFF2-40B4-BE49-F238E27FC236}">
                        <a16:creationId xmlns:a16="http://schemas.microsoft.com/office/drawing/2014/main" id="{0FB77128-4F48-66A9-74F3-160718EDBB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2934BB8B-8200-F1B9-5727-B6FFB7DE50AC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410" name="Group 409">
                    <a:extLst>
                      <a:ext uri="{FF2B5EF4-FFF2-40B4-BE49-F238E27FC236}">
                        <a16:creationId xmlns:a16="http://schemas.microsoft.com/office/drawing/2014/main" id="{BB8910CF-22BA-D1CE-8ABF-95D5605D47AB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413" name="Rectangle 412">
                      <a:extLst>
                        <a:ext uri="{FF2B5EF4-FFF2-40B4-BE49-F238E27FC236}">
                          <a16:creationId xmlns:a16="http://schemas.microsoft.com/office/drawing/2014/main" id="{69C19E49-86AA-35D0-95ED-1B137F3CB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4" name="Rectangle 413">
                      <a:extLst>
                        <a:ext uri="{FF2B5EF4-FFF2-40B4-BE49-F238E27FC236}">
                          <a16:creationId xmlns:a16="http://schemas.microsoft.com/office/drawing/2014/main" id="{12039269-F434-5187-B654-E2A2DEE06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5" name="Rectangle 414">
                      <a:extLst>
                        <a:ext uri="{FF2B5EF4-FFF2-40B4-BE49-F238E27FC236}">
                          <a16:creationId xmlns:a16="http://schemas.microsoft.com/office/drawing/2014/main" id="{CF8868B0-4CFB-8718-8E49-4094FE8B0C9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11" name="Connector: Elbow 410">
                    <a:extLst>
                      <a:ext uri="{FF2B5EF4-FFF2-40B4-BE49-F238E27FC236}">
                        <a16:creationId xmlns:a16="http://schemas.microsoft.com/office/drawing/2014/main" id="{0BF46752-CFFD-84BC-3E47-379787EF7D3E}"/>
                      </a:ext>
                    </a:extLst>
                  </p:cNvPr>
                  <p:cNvCxnSpPr>
                    <a:cxnSpLocks/>
                    <a:stCxn id="414" idx="2"/>
                    <a:endCxn id="417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2" name="Connector: Elbow 411">
                    <a:extLst>
                      <a:ext uri="{FF2B5EF4-FFF2-40B4-BE49-F238E27FC236}">
                        <a16:creationId xmlns:a16="http://schemas.microsoft.com/office/drawing/2014/main" id="{4565505C-C5E0-C5A8-F3D3-9D21AE57D1B3}"/>
                      </a:ext>
                    </a:extLst>
                  </p:cNvPr>
                  <p:cNvCxnSpPr>
                    <a:cxnSpLocks/>
                    <a:stCxn id="418" idx="3"/>
                    <a:endCxn id="415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CDE4446C-33E7-DF64-2B65-CAD3E10A1F55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8B8F46CA-8917-75A0-30CF-0E0FD96FA75D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86F85D89-4608-8040-DE81-23F068A09CC7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901398D8-8DC1-B211-AED5-BF5D65882019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74" name="Connector: Elbow 373">
                  <a:extLst>
                    <a:ext uri="{FF2B5EF4-FFF2-40B4-BE49-F238E27FC236}">
                      <a16:creationId xmlns:a16="http://schemas.microsoft.com/office/drawing/2014/main" id="{60A9C026-5F71-246E-1CC1-1F1B7AE69C13}"/>
                    </a:ext>
                  </a:extLst>
                </p:cNvPr>
                <p:cNvCxnSpPr>
                  <a:cxnSpLocks/>
                  <a:stCxn id="408" idx="2"/>
                  <a:endCxn id="423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Connector: Elbow 374">
                  <a:extLst>
                    <a:ext uri="{FF2B5EF4-FFF2-40B4-BE49-F238E27FC236}">
                      <a16:creationId xmlns:a16="http://schemas.microsoft.com/office/drawing/2014/main" id="{2D06CA8E-8A20-65A6-274B-A0F53245EAF6}"/>
                    </a:ext>
                  </a:extLst>
                </p:cNvPr>
                <p:cNvCxnSpPr>
                  <a:cxnSpLocks/>
                  <a:stCxn id="418" idx="1"/>
                  <a:endCxn id="409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7C1897BE-71D5-9B5D-6B9C-B5C3A6BABDC2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D7DE292D-A55F-6741-B462-2C0C9BC9F97F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4" name="Straight Arrow Connector 403">
                    <a:extLst>
                      <a:ext uri="{FF2B5EF4-FFF2-40B4-BE49-F238E27FC236}">
                        <a16:creationId xmlns:a16="http://schemas.microsoft.com/office/drawing/2014/main" id="{BF325DE4-8991-41A8-8D53-ACEA4707572B}"/>
                      </a:ext>
                    </a:extLst>
                  </p:cNvPr>
                  <p:cNvCxnSpPr>
                    <a:cxnSpLocks/>
                    <a:stCxn id="406" idx="1"/>
                    <a:endCxn id="406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Arrow Connector 404">
                    <a:extLst>
                      <a:ext uri="{FF2B5EF4-FFF2-40B4-BE49-F238E27FC236}">
                        <a16:creationId xmlns:a16="http://schemas.microsoft.com/office/drawing/2014/main" id="{AF03B52A-0B65-A415-30C3-8C362F7E5237}"/>
                      </a:ext>
                    </a:extLst>
                  </p:cNvPr>
                  <p:cNvCxnSpPr>
                    <a:cxnSpLocks/>
                    <a:stCxn id="403" idx="0"/>
                    <a:endCxn id="403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50D53395-A952-4714-421B-585DD2ADCD2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id="{7E8A42CB-2C1B-BC8E-8887-92C219C3A77B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BAD5C236-5A93-19F9-98AF-EE234AC2700C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Isosceles Triangle 401">
                    <a:extLst>
                      <a:ext uri="{FF2B5EF4-FFF2-40B4-BE49-F238E27FC236}">
                        <a16:creationId xmlns:a16="http://schemas.microsoft.com/office/drawing/2014/main" id="{2F7C7464-C8E8-A872-387B-AA9DDC1DC0C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6F6BB792-7C4D-D0D2-A8C6-282F4B873C01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CAF1FB7-0FCF-0CA5-A445-87869EA39AAD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8" name="Straight Arrow Connector 397">
                    <a:extLst>
                      <a:ext uri="{FF2B5EF4-FFF2-40B4-BE49-F238E27FC236}">
                        <a16:creationId xmlns:a16="http://schemas.microsoft.com/office/drawing/2014/main" id="{E9A4023F-A3BF-52C1-604A-F34C8D5CE2CE}"/>
                      </a:ext>
                    </a:extLst>
                  </p:cNvPr>
                  <p:cNvCxnSpPr>
                    <a:cxnSpLocks/>
                    <a:stCxn id="397" idx="1"/>
                    <a:endCxn id="397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Arrow Connector 398">
                    <a:extLst>
                      <a:ext uri="{FF2B5EF4-FFF2-40B4-BE49-F238E27FC236}">
                        <a16:creationId xmlns:a16="http://schemas.microsoft.com/office/drawing/2014/main" id="{ABE00864-8213-38F1-D2EF-CE50A90C37A7}"/>
                      </a:ext>
                    </a:extLst>
                  </p:cNvPr>
                  <p:cNvCxnSpPr>
                    <a:cxnSpLocks/>
                    <a:stCxn id="400" idx="0"/>
                    <a:endCxn id="400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EC6D36E-C6D6-5712-6883-C1EB1787A29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50F246D3-3CA6-D356-F5A5-CBDB4A882EAA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7F5E2B2-FFF4-9877-2AC2-A2163B12971E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Isosceles Triangle 395">
                    <a:extLst>
                      <a:ext uri="{FF2B5EF4-FFF2-40B4-BE49-F238E27FC236}">
                        <a16:creationId xmlns:a16="http://schemas.microsoft.com/office/drawing/2014/main" id="{434E4547-BF61-42DE-7A4E-851E5A1FBD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id="{5DFF72C6-B3F1-3F06-D1D7-DCB1A9143E2E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D3C0C7D3-8150-407F-E2FC-CB71816EA74B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392" name="Rectangle 391">
                      <a:extLst>
                        <a:ext uri="{FF2B5EF4-FFF2-40B4-BE49-F238E27FC236}">
                          <a16:creationId xmlns:a16="http://schemas.microsoft.com/office/drawing/2014/main" id="{6C63AD12-8C0C-09DD-1257-494FA98A07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Rectangle 392">
                      <a:extLst>
                        <a:ext uri="{FF2B5EF4-FFF2-40B4-BE49-F238E27FC236}">
                          <a16:creationId xmlns:a16="http://schemas.microsoft.com/office/drawing/2014/main" id="{73C79272-4044-6190-7EE1-1CAFFB7A0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Rectangle 393">
                      <a:extLst>
                        <a:ext uri="{FF2B5EF4-FFF2-40B4-BE49-F238E27FC236}">
                          <a16:creationId xmlns:a16="http://schemas.microsoft.com/office/drawing/2014/main" id="{7C46AF32-EB25-B5DE-4E47-D38D0BADCF4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90" name="Connector: Elbow 389">
                    <a:extLst>
                      <a:ext uri="{FF2B5EF4-FFF2-40B4-BE49-F238E27FC236}">
                        <a16:creationId xmlns:a16="http://schemas.microsoft.com/office/drawing/2014/main" id="{6941BB6D-F8DA-B454-4CE2-F9BBE01A3F52}"/>
                      </a:ext>
                    </a:extLst>
                  </p:cNvPr>
                  <p:cNvCxnSpPr>
                    <a:cxnSpLocks/>
                    <a:stCxn id="393" idx="2"/>
                    <a:endCxn id="396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Connector: Elbow 390">
                    <a:extLst>
                      <a:ext uri="{FF2B5EF4-FFF2-40B4-BE49-F238E27FC236}">
                        <a16:creationId xmlns:a16="http://schemas.microsoft.com/office/drawing/2014/main" id="{91C6173E-0F42-3D98-82E5-F27569A96594}"/>
                      </a:ext>
                    </a:extLst>
                  </p:cNvPr>
                  <p:cNvCxnSpPr>
                    <a:cxnSpLocks/>
                    <a:stCxn id="397" idx="3"/>
                    <a:endCxn id="394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4785A4AC-A22F-52AF-E4FE-770CDBB21AB5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B6372E16-9C59-31A1-7C72-F5E1E4D3CF8B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7FA54EE9-D819-F9C1-1E9D-75B26A56BD8C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83D47ECE-3508-FC92-C8CE-940881E856E1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82" name="Connector: Elbow 381">
                  <a:extLst>
                    <a:ext uri="{FF2B5EF4-FFF2-40B4-BE49-F238E27FC236}">
                      <a16:creationId xmlns:a16="http://schemas.microsoft.com/office/drawing/2014/main" id="{7FBFBF00-A4A6-B074-D444-C3A0320B954A}"/>
                    </a:ext>
                  </a:extLst>
                </p:cNvPr>
                <p:cNvCxnSpPr>
                  <a:cxnSpLocks/>
                  <a:stCxn id="387" idx="2"/>
                  <a:endCxn id="402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Connector: Elbow 382">
                  <a:extLst>
                    <a:ext uri="{FF2B5EF4-FFF2-40B4-BE49-F238E27FC236}">
                      <a16:creationId xmlns:a16="http://schemas.microsoft.com/office/drawing/2014/main" id="{59FC1D7C-8911-47D7-C317-7EFCCCEEF55A}"/>
                    </a:ext>
                  </a:extLst>
                </p:cNvPr>
                <p:cNvCxnSpPr>
                  <a:cxnSpLocks/>
                  <a:stCxn id="397" idx="1"/>
                  <a:endCxn id="388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Connector: Elbow 383">
                  <a:extLst>
                    <a:ext uri="{FF2B5EF4-FFF2-40B4-BE49-F238E27FC236}">
                      <a16:creationId xmlns:a16="http://schemas.microsoft.com/office/drawing/2014/main" id="{A8B7A60C-24AE-5F1A-FF46-2BE53B2FF894}"/>
                    </a:ext>
                  </a:extLst>
                </p:cNvPr>
                <p:cNvCxnSpPr>
                  <a:cxnSpLocks/>
                  <a:stCxn id="421" idx="0"/>
                  <a:endCxn id="406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Connector: Elbow 384">
                  <a:extLst>
                    <a:ext uri="{FF2B5EF4-FFF2-40B4-BE49-F238E27FC236}">
                      <a16:creationId xmlns:a16="http://schemas.microsoft.com/office/drawing/2014/main" id="{ED264871-E75E-0773-9698-2F50DBE9CA16}"/>
                    </a:ext>
                  </a:extLst>
                </p:cNvPr>
                <p:cNvCxnSpPr>
                  <a:cxnSpLocks/>
                  <a:stCxn id="406" idx="1"/>
                  <a:endCxn id="400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02C47E9A-4EDB-4616-8515-6011BE023196}"/>
                  </a:ext>
                </a:extLst>
              </p:cNvPr>
              <p:cNvCxnSpPr>
                <a:cxnSpLocks/>
                <a:stCxn id="461" idx="0"/>
                <a:endCxn id="479" idx="1"/>
              </p:cNvCxnSpPr>
              <p:nvPr/>
            </p:nvCxnSpPr>
            <p:spPr>
              <a:xfrm>
                <a:off x="4371026" y="3046092"/>
                <a:ext cx="10773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A25B1574-E4C7-B5DB-DEB1-808770295F54}"/>
                  </a:ext>
                </a:extLst>
              </p:cNvPr>
              <p:cNvCxnSpPr>
                <a:cxnSpLocks/>
                <a:stCxn id="406" idx="0"/>
                <a:endCxn id="479" idx="3"/>
              </p:cNvCxnSpPr>
              <p:nvPr/>
            </p:nvCxnSpPr>
            <p:spPr>
              <a:xfrm flipH="1" flipV="1">
                <a:off x="4753078" y="3046096"/>
                <a:ext cx="100384" cy="2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8D046EA6-0B5B-5143-2D22-796DEBD49076}"/>
                </a:ext>
              </a:extLst>
            </p:cNvPr>
            <p:cNvCxnSpPr>
              <a:cxnSpLocks/>
              <a:stCxn id="482" idx="0"/>
              <a:endCxn id="602" idx="1"/>
            </p:cNvCxnSpPr>
            <p:nvPr/>
          </p:nvCxnSpPr>
          <p:spPr>
            <a:xfrm>
              <a:off x="4615917" y="1883939"/>
              <a:ext cx="7568" cy="42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43579B4D-E884-6564-BD88-50EDC2BD10CB}"/>
                </a:ext>
              </a:extLst>
            </p:cNvPr>
            <p:cNvCxnSpPr>
              <a:cxnSpLocks/>
              <a:stCxn id="601" idx="0"/>
              <a:endCxn id="602" idx="3"/>
            </p:cNvCxnSpPr>
            <p:nvPr/>
          </p:nvCxnSpPr>
          <p:spPr>
            <a:xfrm flipV="1">
              <a:off x="4615918" y="2583127"/>
              <a:ext cx="7567" cy="424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7334D0B1-457C-4F0E-37F9-F91989FCA4CE}"/>
              </a:ext>
            </a:extLst>
          </p:cNvPr>
          <p:cNvCxnSpPr>
            <a:cxnSpLocks/>
            <a:stCxn id="108" idx="1"/>
            <a:endCxn id="104" idx="0"/>
          </p:cNvCxnSpPr>
          <p:nvPr/>
        </p:nvCxnSpPr>
        <p:spPr>
          <a:xfrm flipH="1">
            <a:off x="4663281" y="2442641"/>
            <a:ext cx="405853" cy="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BB3F29A8-7C52-E499-79D6-A98FA4710710}"/>
              </a:ext>
            </a:extLst>
          </p:cNvPr>
          <p:cNvCxnSpPr>
            <a:cxnSpLocks/>
            <a:stCxn id="108" idx="3"/>
            <a:endCxn id="605" idx="0"/>
          </p:cNvCxnSpPr>
          <p:nvPr/>
        </p:nvCxnSpPr>
        <p:spPr>
          <a:xfrm>
            <a:off x="5343454" y="2442641"/>
            <a:ext cx="399068" cy="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6E0A0B95-2410-C6A9-A64A-C50437F4887D}"/>
              </a:ext>
            </a:extLst>
          </p:cNvPr>
          <p:cNvCxnSpPr>
            <a:stCxn id="109" idx="0"/>
            <a:endCxn id="113" idx="3"/>
          </p:cNvCxnSpPr>
          <p:nvPr/>
        </p:nvCxnSpPr>
        <p:spPr>
          <a:xfrm flipH="1" flipV="1">
            <a:off x="5201048" y="1338747"/>
            <a:ext cx="5246" cy="106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2A89199B-4D6A-EE8E-7E29-E5535E4F452B}"/>
              </a:ext>
            </a:extLst>
          </p:cNvPr>
          <p:cNvCxnSpPr>
            <a:cxnSpLocks/>
            <a:stCxn id="113" idx="1"/>
          </p:cNvCxnSpPr>
          <p:nvPr/>
        </p:nvCxnSpPr>
        <p:spPr>
          <a:xfrm flipV="1">
            <a:off x="5201048" y="-13190"/>
            <a:ext cx="5246" cy="107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7DB7550-23D4-5875-860E-70D2D964055F}"/>
              </a:ext>
            </a:extLst>
          </p:cNvPr>
          <p:cNvGrpSpPr/>
          <p:nvPr/>
        </p:nvGrpSpPr>
        <p:grpSpPr>
          <a:xfrm rot="5400000">
            <a:off x="4197461" y="1807817"/>
            <a:ext cx="274320" cy="76200"/>
            <a:chOff x="5033963" y="2519363"/>
            <a:chExt cx="274320" cy="76200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229A5660-5549-31F7-F01E-AC673F5C31A3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22E4B71-8FE2-3FFE-05A3-728A3A125741}"/>
                </a:ext>
              </a:extLst>
            </p:cNvPr>
            <p:cNvCxnSpPr>
              <a:cxnSpLocks/>
              <a:stCxn id="328" idx="1"/>
              <a:endCxn id="328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E94B6C9E-3676-BD91-931A-242CE19F8571}"/>
                </a:ext>
              </a:extLst>
            </p:cNvPr>
            <p:cNvCxnSpPr>
              <a:cxnSpLocks/>
              <a:stCxn id="325" idx="0"/>
              <a:endCxn id="325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B2682FEE-FB37-2879-9443-B2FBBBF2F8B5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24A9C400-57C4-02D3-DB92-92455B11C9A3}"/>
              </a:ext>
            </a:extLst>
          </p:cNvPr>
          <p:cNvGrpSpPr/>
          <p:nvPr/>
        </p:nvGrpSpPr>
        <p:grpSpPr>
          <a:xfrm>
            <a:off x="4357173" y="1336759"/>
            <a:ext cx="137160" cy="0"/>
            <a:chOff x="5181600" y="2743200"/>
            <a:chExt cx="914400" cy="228600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25221E9-42F1-FD9B-DAAF-38E626842497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9F81BA0-5B10-95AC-4CA7-F684C6FEA89E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15C8844-9D2F-5137-123A-69DAB1A52883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77B7AE94-925D-859D-283E-C0E5483B8918}"/>
              </a:ext>
            </a:extLst>
          </p:cNvPr>
          <p:cNvCxnSpPr>
            <a:cxnSpLocks/>
            <a:stCxn id="315" idx="2"/>
            <a:endCxn id="318" idx="3"/>
          </p:cNvCxnSpPr>
          <p:nvPr/>
        </p:nvCxnSpPr>
        <p:spPr>
          <a:xfrm rot="16200000" flipH="1">
            <a:off x="4313924" y="1380010"/>
            <a:ext cx="116980" cy="30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65184C60-D74E-EEE5-AC92-4FFC13192063}"/>
              </a:ext>
            </a:extLst>
          </p:cNvPr>
          <p:cNvCxnSpPr>
            <a:cxnSpLocks/>
            <a:stCxn id="319" idx="3"/>
            <a:endCxn id="316" idx="0"/>
          </p:cNvCxnSpPr>
          <p:nvPr/>
        </p:nvCxnSpPr>
        <p:spPr>
          <a:xfrm>
            <a:off x="4468142" y="1284381"/>
            <a:ext cx="26190" cy="523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AAB934BE-804B-ECF3-3F5E-7214D81427E4}"/>
              </a:ext>
            </a:extLst>
          </p:cNvPr>
          <p:cNvGrpSpPr/>
          <p:nvPr/>
        </p:nvGrpSpPr>
        <p:grpSpPr>
          <a:xfrm>
            <a:off x="4110080" y="1358831"/>
            <a:ext cx="182880" cy="457200"/>
            <a:chOff x="4111547" y="2519363"/>
            <a:chExt cx="228604" cy="833436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62B41DF2-ACDD-0C2D-372E-45460D0F4A0E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Isosceles Triangle 323">
              <a:extLst>
                <a:ext uri="{FF2B5EF4-FFF2-40B4-BE49-F238E27FC236}">
                  <a16:creationId xmlns:a16="http://schemas.microsoft.com/office/drawing/2014/main" id="{A155C195-ACC0-362A-6808-0D24CA119DF8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42D3BA7-3DD4-4396-FFE7-E265CEAE099F}"/>
              </a:ext>
            </a:extLst>
          </p:cNvPr>
          <p:cNvGrpSpPr/>
          <p:nvPr/>
        </p:nvGrpSpPr>
        <p:grpSpPr>
          <a:xfrm flipV="1">
            <a:off x="4193822" y="1246281"/>
            <a:ext cx="274320" cy="76200"/>
            <a:chOff x="5033963" y="2519363"/>
            <a:chExt cx="274320" cy="762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FA114C94-01AB-C6A7-4B92-2B17435C46F3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86582689-1ADA-06A2-52ED-4CDC6EA34C8E}"/>
                </a:ext>
              </a:extLst>
            </p:cNvPr>
            <p:cNvCxnSpPr>
              <a:cxnSpLocks/>
              <a:stCxn id="319" idx="1"/>
              <a:endCxn id="319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B4C3D12B-186A-3705-551D-5DC1882D1FD1}"/>
                </a:ext>
              </a:extLst>
            </p:cNvPr>
            <p:cNvCxnSpPr>
              <a:cxnSpLocks/>
              <a:stCxn id="322" idx="0"/>
              <a:endCxn id="322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6541B9C7-52F5-E0C2-4BCB-F3837A41CF38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87704598-A729-373D-A5A1-8F50F29F2A81}"/>
              </a:ext>
            </a:extLst>
          </p:cNvPr>
          <p:cNvGrpSpPr/>
          <p:nvPr/>
        </p:nvGrpSpPr>
        <p:grpSpPr>
          <a:xfrm>
            <a:off x="4387653" y="1358831"/>
            <a:ext cx="182880" cy="457200"/>
            <a:chOff x="4111547" y="2519363"/>
            <a:chExt cx="228604" cy="833436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78174232-E02C-1455-A916-EF9AC84F68D2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Isosceles Triangle 317">
              <a:extLst>
                <a:ext uri="{FF2B5EF4-FFF2-40B4-BE49-F238E27FC236}">
                  <a16:creationId xmlns:a16="http://schemas.microsoft.com/office/drawing/2014/main" id="{C30AE53E-401B-02BD-DA52-24561AF267FF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A69EE370-834D-D65A-4CFD-225B2ACE814A}"/>
              </a:ext>
            </a:extLst>
          </p:cNvPr>
          <p:cNvGrpSpPr/>
          <p:nvPr/>
        </p:nvGrpSpPr>
        <p:grpSpPr>
          <a:xfrm>
            <a:off x="4067613" y="1326529"/>
            <a:ext cx="0" cy="0"/>
            <a:chOff x="5181600" y="2743200"/>
            <a:chExt cx="914400" cy="228600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9D68F2F9-13A1-5549-7105-E5EA81D787CB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866F8C6C-92C4-F4A1-3D43-256D75B8C1A7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663DB1BB-8A2B-565F-D04A-6E8B7A7B4D07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9A68A2D3-1C99-48F0-0E0B-169E1A98F449}"/>
              </a:ext>
            </a:extLst>
          </p:cNvPr>
          <p:cNvCxnSpPr>
            <a:cxnSpLocks/>
            <a:stCxn id="1134" idx="2"/>
            <a:endCxn id="324" idx="3"/>
          </p:cNvCxnSpPr>
          <p:nvPr/>
        </p:nvCxnSpPr>
        <p:spPr>
          <a:xfrm rot="16200000" flipH="1">
            <a:off x="4018449" y="1362107"/>
            <a:ext cx="143243" cy="400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E2DBE958-49C8-7D53-E56A-ECAE2D45DC86}"/>
              </a:ext>
            </a:extLst>
          </p:cNvPr>
          <p:cNvCxnSpPr>
            <a:cxnSpLocks/>
            <a:stCxn id="319" idx="1"/>
            <a:endCxn id="1134" idx="0"/>
          </p:cNvCxnSpPr>
          <p:nvPr/>
        </p:nvCxnSpPr>
        <p:spPr>
          <a:xfrm rot="10800000" flipV="1">
            <a:off x="4070060" y="1284380"/>
            <a:ext cx="123762" cy="26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411D61EE-7CAA-F48A-517D-104D7BA605DD}"/>
              </a:ext>
            </a:extLst>
          </p:cNvPr>
          <p:cNvCxnSpPr>
            <a:cxnSpLocks/>
            <a:stCxn id="328" idx="1"/>
            <a:endCxn id="322" idx="0"/>
          </p:cNvCxnSpPr>
          <p:nvPr/>
        </p:nvCxnSpPr>
        <p:spPr>
          <a:xfrm rot="16200000" flipV="1">
            <a:off x="4138083" y="1515380"/>
            <a:ext cx="386276" cy="4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59451-F8EA-48B9-B225-825E055933AA}"/>
              </a:ext>
            </a:extLst>
          </p:cNvPr>
          <p:cNvGrpSpPr/>
          <p:nvPr/>
        </p:nvGrpSpPr>
        <p:grpSpPr>
          <a:xfrm flipV="1">
            <a:off x="4357173" y="2347654"/>
            <a:ext cx="137160" cy="0"/>
            <a:chOff x="5181600" y="2743200"/>
            <a:chExt cx="914400" cy="2286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5AE1C21-CBEF-2D4A-12DE-86B54E2D061F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F0FD95-3B67-4020-25AF-5D4343F0373A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01F8E6-577C-E9AC-B71F-381108BF0FAD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71956A-CA74-63E3-3E14-30228E20112C}"/>
              </a:ext>
            </a:extLst>
          </p:cNvPr>
          <p:cNvCxnSpPr>
            <a:cxnSpLocks/>
            <a:stCxn id="41" idx="2"/>
            <a:endCxn id="26" idx="3"/>
          </p:cNvCxnSpPr>
          <p:nvPr/>
        </p:nvCxnSpPr>
        <p:spPr>
          <a:xfrm rot="5400000" flipH="1" flipV="1">
            <a:off x="4313924" y="2273923"/>
            <a:ext cx="116980" cy="30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EA513CB-A3D1-24B6-B14D-1C47E0A953B1}"/>
              </a:ext>
            </a:extLst>
          </p:cNvPr>
          <p:cNvCxnSpPr>
            <a:cxnSpLocks/>
            <a:stCxn id="27" idx="3"/>
            <a:endCxn id="42" idx="0"/>
          </p:cNvCxnSpPr>
          <p:nvPr/>
        </p:nvCxnSpPr>
        <p:spPr>
          <a:xfrm flipV="1">
            <a:off x="4468142" y="2347654"/>
            <a:ext cx="26190" cy="523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3495BE-BDE1-6B6A-742D-07E328310618}"/>
              </a:ext>
            </a:extLst>
          </p:cNvPr>
          <p:cNvGrpSpPr/>
          <p:nvPr/>
        </p:nvGrpSpPr>
        <p:grpSpPr>
          <a:xfrm flipV="1">
            <a:off x="4110080" y="1868382"/>
            <a:ext cx="182880" cy="457200"/>
            <a:chOff x="4111547" y="2519363"/>
            <a:chExt cx="228604" cy="83343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1CF7EB-882F-763D-8D05-26A33B270A44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2930A31-A852-129B-DF42-4EDD343568C3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522102-A9E5-519C-73AE-F6763CE86C07}"/>
              </a:ext>
            </a:extLst>
          </p:cNvPr>
          <p:cNvGrpSpPr/>
          <p:nvPr/>
        </p:nvGrpSpPr>
        <p:grpSpPr>
          <a:xfrm>
            <a:off x="4193822" y="2361932"/>
            <a:ext cx="274320" cy="76200"/>
            <a:chOff x="5033963" y="2519363"/>
            <a:chExt cx="274320" cy="762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7D3FC7-4EEF-E5DF-B75C-E1C7E0AF5912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1045CE-BB2A-B06C-DBCC-37952A5C4852}"/>
                </a:ext>
              </a:extLst>
            </p:cNvPr>
            <p:cNvCxnSpPr>
              <a:cxnSpLocks/>
              <a:stCxn id="27" idx="1"/>
              <a:endCxn id="27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B33ED8D-4606-798C-B5BC-3AE4E5000809}"/>
                </a:ext>
              </a:extLst>
            </p:cNvPr>
            <p:cNvCxnSpPr>
              <a:cxnSpLocks/>
              <a:stCxn id="30" idx="0"/>
              <a:endCxn id="30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5A2E34-F3DC-73A1-EE9D-4E4F3E524161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7E6229-DE50-FEC6-86A1-0D3F6C1CA2B8}"/>
              </a:ext>
            </a:extLst>
          </p:cNvPr>
          <p:cNvGrpSpPr/>
          <p:nvPr/>
        </p:nvGrpSpPr>
        <p:grpSpPr>
          <a:xfrm flipV="1">
            <a:off x="4387653" y="1868382"/>
            <a:ext cx="182880" cy="457200"/>
            <a:chOff x="4111547" y="2519363"/>
            <a:chExt cx="228604" cy="83343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93CB8D-0A97-E77A-A94B-A76614435E6F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C2923D-201C-E133-53B5-178B2F84C25E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B01605-429D-FA30-50E9-C9C4846BBA73}"/>
              </a:ext>
            </a:extLst>
          </p:cNvPr>
          <p:cNvGrpSpPr/>
          <p:nvPr/>
        </p:nvGrpSpPr>
        <p:grpSpPr>
          <a:xfrm flipV="1">
            <a:off x="4067613" y="2357884"/>
            <a:ext cx="0" cy="0"/>
            <a:chOff x="5181600" y="2743200"/>
            <a:chExt cx="914400" cy="228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281080-BDA1-0B06-819A-095EFC800A10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F5C2DD-C532-7B66-870C-725E669C2DDC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345A37-C297-570C-030B-55C90A0BBBE6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D93B421-0D57-02BD-546F-CA2527B8C434}"/>
              </a:ext>
            </a:extLst>
          </p:cNvPr>
          <p:cNvCxnSpPr>
            <a:cxnSpLocks/>
            <a:stCxn id="23" idx="2"/>
            <a:endCxn id="37" idx="3"/>
          </p:cNvCxnSpPr>
          <p:nvPr/>
        </p:nvCxnSpPr>
        <p:spPr>
          <a:xfrm rot="5400000" flipH="1" flipV="1">
            <a:off x="4025242" y="2273045"/>
            <a:ext cx="127210" cy="424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9B53290-153D-34D1-5572-B0E0584FF13E}"/>
              </a:ext>
            </a:extLst>
          </p:cNvPr>
          <p:cNvCxnSpPr>
            <a:cxnSpLocks/>
            <a:stCxn id="27" idx="1"/>
            <a:endCxn id="24" idx="0"/>
          </p:cNvCxnSpPr>
          <p:nvPr/>
        </p:nvCxnSpPr>
        <p:spPr>
          <a:xfrm rot="10800000">
            <a:off x="4067612" y="2357884"/>
            <a:ext cx="126210" cy="4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AA05CAD-59D5-C258-D957-F69CB2E8620D}"/>
              </a:ext>
            </a:extLst>
          </p:cNvPr>
          <p:cNvCxnSpPr>
            <a:cxnSpLocks/>
            <a:endCxn id="30" idx="0"/>
          </p:cNvCxnSpPr>
          <p:nvPr/>
        </p:nvCxnSpPr>
        <p:spPr>
          <a:xfrm rot="5400000">
            <a:off x="4138083" y="2168556"/>
            <a:ext cx="386276" cy="4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81F923-EA41-DE82-4CC7-0CB6B2694E29}"/>
              </a:ext>
            </a:extLst>
          </p:cNvPr>
          <p:cNvGrpSpPr/>
          <p:nvPr/>
        </p:nvGrpSpPr>
        <p:grpSpPr>
          <a:xfrm rot="16200000" flipH="1">
            <a:off x="4749646" y="1807817"/>
            <a:ext cx="274320" cy="76200"/>
            <a:chOff x="5033963" y="2519363"/>
            <a:chExt cx="274320" cy="76200"/>
          </a:xfrm>
        </p:grpSpPr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0A6EFC59-8A7F-A801-2DB5-11C53D0DF86A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0" name="Straight Arrow Connector 609">
              <a:extLst>
                <a:ext uri="{FF2B5EF4-FFF2-40B4-BE49-F238E27FC236}">
                  <a16:creationId xmlns:a16="http://schemas.microsoft.com/office/drawing/2014/main" id="{673FE05A-9E29-DA99-2998-00133F90AC72}"/>
                </a:ext>
              </a:extLst>
            </p:cNvPr>
            <p:cNvCxnSpPr>
              <a:cxnSpLocks/>
              <a:stCxn id="612" idx="1"/>
              <a:endCxn id="612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>
              <a:extLst>
                <a:ext uri="{FF2B5EF4-FFF2-40B4-BE49-F238E27FC236}">
                  <a16:creationId xmlns:a16="http://schemas.microsoft.com/office/drawing/2014/main" id="{B12EEC09-FC17-4141-8012-E465BD5A2109}"/>
                </a:ext>
              </a:extLst>
            </p:cNvPr>
            <p:cNvCxnSpPr>
              <a:cxnSpLocks/>
              <a:stCxn id="609" idx="0"/>
              <a:endCxn id="60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D43AFB45-DE5C-131E-3695-0B16AE4726C4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E12E8F-5F40-7EB2-19DB-2CFFFB9D481B}"/>
              </a:ext>
            </a:extLst>
          </p:cNvPr>
          <p:cNvGrpSpPr/>
          <p:nvPr/>
        </p:nvGrpSpPr>
        <p:grpSpPr>
          <a:xfrm flipH="1">
            <a:off x="4727094" y="1336759"/>
            <a:ext cx="137160" cy="0"/>
            <a:chOff x="5181600" y="2743200"/>
            <a:chExt cx="914400" cy="228600"/>
          </a:xfrm>
        </p:grpSpPr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2CE2300-4BC1-09F4-EB81-BC989CD4BB0C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C242B0F3-02DB-A25E-3DD5-37E3EB7412F9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AF40653B-3015-4669-C382-44968ADAFA97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2574130-BF9B-1E03-8A50-D01530D9FB9F}"/>
              </a:ext>
            </a:extLst>
          </p:cNvPr>
          <p:cNvCxnSpPr>
            <a:cxnSpLocks/>
            <a:stCxn id="357" idx="2"/>
            <a:endCxn id="230" idx="3"/>
          </p:cNvCxnSpPr>
          <p:nvPr/>
        </p:nvCxnSpPr>
        <p:spPr>
          <a:xfrm rot="5400000">
            <a:off x="4790523" y="1380010"/>
            <a:ext cx="116980" cy="30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85237B3-D706-9295-E7BD-D17064FBD03B}"/>
              </a:ext>
            </a:extLst>
          </p:cNvPr>
          <p:cNvCxnSpPr>
            <a:cxnSpLocks/>
            <a:stCxn id="232" idx="3"/>
            <a:endCxn id="606" idx="0"/>
          </p:cNvCxnSpPr>
          <p:nvPr/>
        </p:nvCxnSpPr>
        <p:spPr>
          <a:xfrm flipH="1">
            <a:off x="4727095" y="1284381"/>
            <a:ext cx="26190" cy="523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FFE518-4BE3-728F-444C-9E982F15B428}"/>
              </a:ext>
            </a:extLst>
          </p:cNvPr>
          <p:cNvGrpSpPr/>
          <p:nvPr/>
        </p:nvGrpSpPr>
        <p:grpSpPr>
          <a:xfrm flipH="1">
            <a:off x="4650894" y="1246281"/>
            <a:ext cx="502920" cy="569750"/>
            <a:chOff x="4070775" y="1246207"/>
            <a:chExt cx="502920" cy="56975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96140F9-8121-F044-BAD2-B420D9077ACF}"/>
                </a:ext>
              </a:extLst>
            </p:cNvPr>
            <p:cNvGrpSpPr/>
            <p:nvPr/>
          </p:nvGrpSpPr>
          <p:grpSpPr>
            <a:xfrm>
              <a:off x="4113242" y="1358757"/>
              <a:ext cx="182880" cy="457200"/>
              <a:chOff x="4111547" y="2519363"/>
              <a:chExt cx="228604" cy="833436"/>
            </a:xfrm>
          </p:grpSpPr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8BF055E7-DF94-108B-6A24-0D333B11D8BE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Isosceles Triangle 354">
                <a:extLst>
                  <a:ext uri="{FF2B5EF4-FFF2-40B4-BE49-F238E27FC236}">
                    <a16:creationId xmlns:a16="http://schemas.microsoft.com/office/drawing/2014/main" id="{8368FD9D-7E60-57F5-09A3-16312F0077AC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2BCFD33-8F43-391E-7066-AF198E05A688}"/>
                </a:ext>
              </a:extLst>
            </p:cNvPr>
            <p:cNvGrpSpPr/>
            <p:nvPr/>
          </p:nvGrpSpPr>
          <p:grpSpPr>
            <a:xfrm flipV="1">
              <a:off x="4196984" y="1246207"/>
              <a:ext cx="274320" cy="76200"/>
              <a:chOff x="5033963" y="2519363"/>
              <a:chExt cx="274320" cy="76200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4FA96915-D86D-AD8B-D293-DE58FCA5C31A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56E8904B-CC84-DB7E-E93A-ABBB5C9E06FE}"/>
                  </a:ext>
                </a:extLst>
              </p:cNvPr>
              <p:cNvCxnSpPr>
                <a:cxnSpLocks/>
                <a:stCxn id="232" idx="1"/>
                <a:endCxn id="232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7B63C471-8397-B17E-C5D6-D3D3A7D55228}"/>
                  </a:ext>
                </a:extLst>
              </p:cNvPr>
              <p:cNvCxnSpPr>
                <a:cxnSpLocks/>
                <a:stCxn id="353" idx="0"/>
                <a:endCxn id="353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2D96551-87C5-A185-34DE-5AB019FA78DB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6CBDC937-B857-B93F-92AE-2A8593320EEB}"/>
                </a:ext>
              </a:extLst>
            </p:cNvPr>
            <p:cNvGrpSpPr/>
            <p:nvPr/>
          </p:nvGrpSpPr>
          <p:grpSpPr>
            <a:xfrm>
              <a:off x="4390815" y="1358757"/>
              <a:ext cx="182880" cy="457200"/>
              <a:chOff x="4111547" y="2519363"/>
              <a:chExt cx="228604" cy="83343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8DDA4071-8064-4242-9CFD-53772154D803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7E5C84A1-88C5-FF9F-E8BC-69154CF17AB3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AEAED121-BC76-17E1-F293-A5B26E80F6BF}"/>
                </a:ext>
              </a:extLst>
            </p:cNvPr>
            <p:cNvGrpSpPr/>
            <p:nvPr/>
          </p:nvGrpSpPr>
          <p:grpSpPr>
            <a:xfrm>
              <a:off x="4070775" y="1326455"/>
              <a:ext cx="0" cy="0"/>
              <a:chOff x="5181600" y="2743200"/>
              <a:chExt cx="914400" cy="228600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4C3BEC9-7D5C-C423-EAFC-0BA99AE52A85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89F19FD5-BC9B-96D6-495C-1F18BEE8F09E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EA143303-CE53-7348-D887-3527934C6F3C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70493E3-9E2F-B529-3B53-F226E654502C}"/>
              </a:ext>
            </a:extLst>
          </p:cNvPr>
          <p:cNvCxnSpPr>
            <a:cxnSpLocks/>
            <a:stCxn id="226" idx="2"/>
            <a:endCxn id="355" idx="3"/>
          </p:cNvCxnSpPr>
          <p:nvPr/>
        </p:nvCxnSpPr>
        <p:spPr>
          <a:xfrm rot="5400000">
            <a:off x="5068975" y="1368901"/>
            <a:ext cx="127210" cy="424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66AFBA8-1DBE-6DA4-8B62-97FC1F2FAFB1}"/>
              </a:ext>
            </a:extLst>
          </p:cNvPr>
          <p:cNvCxnSpPr>
            <a:cxnSpLocks/>
            <a:stCxn id="232" idx="1"/>
            <a:endCxn id="227" idx="0"/>
          </p:cNvCxnSpPr>
          <p:nvPr/>
        </p:nvCxnSpPr>
        <p:spPr>
          <a:xfrm rot="10800000" flipH="1" flipV="1">
            <a:off x="5027605" y="1284381"/>
            <a:ext cx="126210" cy="4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8719059-36F2-96DE-DD6E-160C992BDEC0}"/>
              </a:ext>
            </a:extLst>
          </p:cNvPr>
          <p:cNvCxnSpPr>
            <a:cxnSpLocks/>
            <a:stCxn id="612" idx="1"/>
            <a:endCxn id="353" idx="0"/>
          </p:cNvCxnSpPr>
          <p:nvPr/>
        </p:nvCxnSpPr>
        <p:spPr>
          <a:xfrm rot="5400000" flipH="1" flipV="1">
            <a:off x="4697068" y="1515380"/>
            <a:ext cx="386276" cy="4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E48D16-1D91-E54B-E15B-E5E127905BCF}"/>
              </a:ext>
            </a:extLst>
          </p:cNvPr>
          <p:cNvGrpSpPr/>
          <p:nvPr/>
        </p:nvGrpSpPr>
        <p:grpSpPr>
          <a:xfrm flipH="1" flipV="1">
            <a:off x="4727094" y="2347654"/>
            <a:ext cx="137160" cy="0"/>
            <a:chOff x="5181600" y="2743200"/>
            <a:chExt cx="914400" cy="228600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B0AD49A-163B-6300-8605-C90A385B4DB8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6BCB6AF-9E88-CB7E-F489-A79182F34364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3AF24A4-FF2D-DC25-9FFA-BDFFB66E0FF4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295B70-67F8-0D9B-C219-D890DA205414}"/>
              </a:ext>
            </a:extLst>
          </p:cNvPr>
          <p:cNvCxnSpPr>
            <a:cxnSpLocks/>
            <a:stCxn id="160" idx="2"/>
            <a:endCxn id="91" idx="3"/>
          </p:cNvCxnSpPr>
          <p:nvPr/>
        </p:nvCxnSpPr>
        <p:spPr>
          <a:xfrm rot="16200000" flipV="1">
            <a:off x="4790523" y="2273923"/>
            <a:ext cx="116980" cy="30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BC61CDF-A662-8464-11CD-F456F68EE06F}"/>
              </a:ext>
            </a:extLst>
          </p:cNvPr>
          <p:cNvCxnSpPr>
            <a:cxnSpLocks/>
            <a:stCxn id="127" idx="3"/>
            <a:endCxn id="161" idx="0"/>
          </p:cNvCxnSpPr>
          <p:nvPr/>
        </p:nvCxnSpPr>
        <p:spPr>
          <a:xfrm flipH="1" flipV="1">
            <a:off x="4727095" y="2347654"/>
            <a:ext cx="26190" cy="523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BF31AB1-4EA1-6083-15CF-C8444F55D5DD}"/>
              </a:ext>
            </a:extLst>
          </p:cNvPr>
          <p:cNvGrpSpPr/>
          <p:nvPr/>
        </p:nvGrpSpPr>
        <p:grpSpPr>
          <a:xfrm flipH="1" flipV="1">
            <a:off x="4928467" y="1868382"/>
            <a:ext cx="182880" cy="457200"/>
            <a:chOff x="4111547" y="2519363"/>
            <a:chExt cx="228604" cy="833436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F949475-A006-AC09-D3B1-087A36EE03E3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D354E504-543F-3072-4557-F7BD2736EC1B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E71C76A-C34C-E72F-4611-EA52A96D5DF5}"/>
              </a:ext>
            </a:extLst>
          </p:cNvPr>
          <p:cNvGrpSpPr/>
          <p:nvPr/>
        </p:nvGrpSpPr>
        <p:grpSpPr>
          <a:xfrm flipH="1">
            <a:off x="4753285" y="2361932"/>
            <a:ext cx="274320" cy="76200"/>
            <a:chOff x="5033963" y="2519363"/>
            <a:chExt cx="274320" cy="762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0C09C32-9EB2-4EEB-26A0-339732CD5E81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754F6F0-77E3-D199-2FC3-E5F50A9501D8}"/>
                </a:ext>
              </a:extLst>
            </p:cNvPr>
            <p:cNvCxnSpPr>
              <a:cxnSpLocks/>
              <a:stCxn id="127" idx="1"/>
              <a:endCxn id="127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3A27CCBE-DCD4-C6F4-AEC7-4AB8AD6F820E}"/>
                </a:ext>
              </a:extLst>
            </p:cNvPr>
            <p:cNvCxnSpPr>
              <a:cxnSpLocks/>
              <a:stCxn id="156" idx="0"/>
              <a:endCxn id="156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84D952E-2603-FBAC-4C00-3C8640AE502C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BC89C21-4E1B-9C96-7ECE-645034C06294}"/>
              </a:ext>
            </a:extLst>
          </p:cNvPr>
          <p:cNvGrpSpPr/>
          <p:nvPr/>
        </p:nvGrpSpPr>
        <p:grpSpPr>
          <a:xfrm flipH="1" flipV="1">
            <a:off x="4650894" y="1868382"/>
            <a:ext cx="182880" cy="457200"/>
            <a:chOff x="4111547" y="2519363"/>
            <a:chExt cx="228604" cy="83343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5668CAF-121E-6B4D-7ACE-1AAF8FD124D9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B12B9429-BB3D-E4C5-C3BC-F72D86F862FD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75C2EEE-39CE-7041-A4FF-07BC53A269AD}"/>
              </a:ext>
            </a:extLst>
          </p:cNvPr>
          <p:cNvGrpSpPr/>
          <p:nvPr/>
        </p:nvGrpSpPr>
        <p:grpSpPr>
          <a:xfrm flipH="1" flipV="1">
            <a:off x="5153814" y="2357884"/>
            <a:ext cx="0" cy="0"/>
            <a:chOff x="5181600" y="2743200"/>
            <a:chExt cx="914400" cy="2286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65E63CC-6D83-4B0D-1C1F-7FBE5862A02D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0A5CE80-FE29-4497-C7F4-4DCC5FA834C5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53A140-A2F1-B09E-3E01-F85D62B25C2C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AA1A079-66E6-8A84-EB5A-4F2A947E7301}"/>
              </a:ext>
            </a:extLst>
          </p:cNvPr>
          <p:cNvCxnSpPr>
            <a:cxnSpLocks/>
            <a:stCxn id="88" idx="2"/>
            <a:endCxn id="158" idx="3"/>
          </p:cNvCxnSpPr>
          <p:nvPr/>
        </p:nvCxnSpPr>
        <p:spPr>
          <a:xfrm rot="16200000" flipV="1">
            <a:off x="5068975" y="2273045"/>
            <a:ext cx="127210" cy="424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6FA90E2-3194-2738-E4E3-A0AF4EB62E88}"/>
              </a:ext>
            </a:extLst>
          </p:cNvPr>
          <p:cNvCxnSpPr>
            <a:cxnSpLocks/>
            <a:stCxn id="127" idx="1"/>
            <a:endCxn id="89" idx="0"/>
          </p:cNvCxnSpPr>
          <p:nvPr/>
        </p:nvCxnSpPr>
        <p:spPr>
          <a:xfrm rot="10800000" flipH="1">
            <a:off x="5027605" y="2357884"/>
            <a:ext cx="126210" cy="4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4D0F4E9-E2C0-1901-4A50-9FC313367763}"/>
              </a:ext>
            </a:extLst>
          </p:cNvPr>
          <p:cNvCxnSpPr>
            <a:cxnSpLocks/>
            <a:endCxn id="156" idx="0"/>
          </p:cNvCxnSpPr>
          <p:nvPr/>
        </p:nvCxnSpPr>
        <p:spPr>
          <a:xfrm rot="16200000" flipH="1">
            <a:off x="4697068" y="2168556"/>
            <a:ext cx="386276" cy="4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B1765DF-1ECD-0C60-C6D9-7B3F94D48062}"/>
              </a:ext>
            </a:extLst>
          </p:cNvPr>
          <p:cNvCxnSpPr>
            <a:cxnSpLocks/>
            <a:stCxn id="346" idx="1"/>
            <a:endCxn id="328" idx="0"/>
          </p:cNvCxnSpPr>
          <p:nvPr/>
        </p:nvCxnSpPr>
        <p:spPr>
          <a:xfrm flipH="1" flipV="1">
            <a:off x="4372721" y="1845917"/>
            <a:ext cx="107733" cy="1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4" name="Rectangle 1133">
            <a:extLst>
              <a:ext uri="{FF2B5EF4-FFF2-40B4-BE49-F238E27FC236}">
                <a16:creationId xmlns:a16="http://schemas.microsoft.com/office/drawing/2014/main" id="{8712F0F7-AFF1-E792-C468-33AE01896B72}"/>
              </a:ext>
            </a:extLst>
          </p:cNvPr>
          <p:cNvSpPr/>
          <p:nvPr/>
        </p:nvSpPr>
        <p:spPr>
          <a:xfrm>
            <a:off x="4070057" y="1310496"/>
            <a:ext cx="5" cy="0"/>
          </a:xfrm>
          <a:prstGeom prst="rect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7E510051-54B5-102D-4EBB-B592E3134CA6}"/>
              </a:ext>
            </a:extLst>
          </p:cNvPr>
          <p:cNvCxnSpPr>
            <a:cxnSpLocks/>
          </p:cNvCxnSpPr>
          <p:nvPr/>
        </p:nvCxnSpPr>
        <p:spPr>
          <a:xfrm flipH="1">
            <a:off x="6667915" y="3420999"/>
            <a:ext cx="32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4" name="AutoShape 7">
            <a:extLst>
              <a:ext uri="{FF2B5EF4-FFF2-40B4-BE49-F238E27FC236}">
                <a16:creationId xmlns:a16="http://schemas.microsoft.com/office/drawing/2014/main" id="{CD44820D-F782-7E8D-410E-37CDBA0782F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010400" y="2881313"/>
            <a:ext cx="3143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5" name="Freeform 9">
            <a:extLst>
              <a:ext uri="{FF2B5EF4-FFF2-40B4-BE49-F238E27FC236}">
                <a16:creationId xmlns:a16="http://schemas.microsoft.com/office/drawing/2014/main" id="{DC90BE2E-5973-2964-08C4-C69AC389D178}"/>
              </a:ext>
            </a:extLst>
          </p:cNvPr>
          <p:cNvSpPr>
            <a:spLocks/>
          </p:cNvSpPr>
          <p:nvPr/>
        </p:nvSpPr>
        <p:spPr bwMode="auto">
          <a:xfrm>
            <a:off x="6852285" y="3114862"/>
            <a:ext cx="274320" cy="73152"/>
          </a:xfrm>
          <a:custGeom>
            <a:avLst/>
            <a:gdLst>
              <a:gd name="T0" fmla="*/ 89 w 178"/>
              <a:gd name="T1" fmla="*/ 0 h 53"/>
              <a:gd name="T2" fmla="*/ 89 w 178"/>
              <a:gd name="T3" fmla="*/ 47 h 53"/>
              <a:gd name="T4" fmla="*/ 0 w 178"/>
              <a:gd name="T5" fmla="*/ 47 h 53"/>
              <a:gd name="T6" fmla="*/ 36 w 178"/>
              <a:gd name="T7" fmla="*/ 41 h 53"/>
              <a:gd name="T8" fmla="*/ 36 w 178"/>
              <a:gd name="T9" fmla="*/ 53 h 53"/>
              <a:gd name="T10" fmla="*/ 0 w 178"/>
              <a:gd name="T11" fmla="*/ 47 h 53"/>
              <a:gd name="T12" fmla="*/ 178 w 178"/>
              <a:gd name="T13" fmla="*/ 47 h 53"/>
              <a:gd name="T14" fmla="*/ 142 w 178"/>
              <a:gd name="T15" fmla="*/ 41 h 53"/>
              <a:gd name="T16" fmla="*/ 142 w 178"/>
              <a:gd name="T17" fmla="*/ 53 h 53"/>
              <a:gd name="T18" fmla="*/ 178 w 178"/>
              <a:gd name="T19" fmla="*/ 47 h 53"/>
              <a:gd name="T20" fmla="*/ 160 w 178"/>
              <a:gd name="T21" fmla="*/ 4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8" h="53">
                <a:moveTo>
                  <a:pt x="89" y="0"/>
                </a:moveTo>
                <a:lnTo>
                  <a:pt x="89" y="47"/>
                </a:lnTo>
                <a:lnTo>
                  <a:pt x="0" y="47"/>
                </a:lnTo>
                <a:lnTo>
                  <a:pt x="36" y="41"/>
                </a:lnTo>
                <a:lnTo>
                  <a:pt x="36" y="53"/>
                </a:lnTo>
                <a:lnTo>
                  <a:pt x="0" y="47"/>
                </a:lnTo>
                <a:lnTo>
                  <a:pt x="178" y="47"/>
                </a:lnTo>
                <a:lnTo>
                  <a:pt x="142" y="41"/>
                </a:lnTo>
                <a:lnTo>
                  <a:pt x="142" y="53"/>
                </a:lnTo>
                <a:lnTo>
                  <a:pt x="178" y="47"/>
                </a:lnTo>
                <a:lnTo>
                  <a:pt x="160" y="47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9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A1B11EBD-03F3-7D4C-98B2-10CC16CF4956}"/>
              </a:ext>
            </a:extLst>
          </p:cNvPr>
          <p:cNvGrpSpPr/>
          <p:nvPr/>
        </p:nvGrpSpPr>
        <p:grpSpPr>
          <a:xfrm>
            <a:off x="1935480" y="2678138"/>
            <a:ext cx="137160" cy="169359"/>
            <a:chOff x="5181600" y="2690822"/>
            <a:chExt cx="914400" cy="16935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9AFC625-238B-22A3-C1A9-909E13B3B923}"/>
                </a:ext>
              </a:extLst>
            </p:cNvPr>
            <p:cNvGrpSpPr/>
            <p:nvPr/>
          </p:nvGrpSpPr>
          <p:grpSpPr>
            <a:xfrm>
              <a:off x="5181600" y="2743200"/>
              <a:ext cx="914400" cy="0"/>
              <a:chOff x="5181600" y="2743200"/>
              <a:chExt cx="914400" cy="2286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E6686A6-6965-613E-06B5-9C359354DB28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64E57B-126A-D3FE-D189-5B49DB12C1C0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4CE492-0E51-2622-455C-77F0A75FBDE6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187DFD32-AF83-AE45-6048-6011AE854C3F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 rot="16200000" flipH="1">
              <a:off x="5224717" y="2700091"/>
              <a:ext cx="116980" cy="20320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6AAF1DD-C377-242E-DD59-DF6DE6279A7D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5791200" y="2690822"/>
              <a:ext cx="304793" cy="5237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B17413-CBF3-FC9A-4B92-D8F2C188B97E}"/>
              </a:ext>
            </a:extLst>
          </p:cNvPr>
          <p:cNvGrpSpPr/>
          <p:nvPr/>
        </p:nvGrpSpPr>
        <p:grpSpPr>
          <a:xfrm>
            <a:off x="2087880" y="2830538"/>
            <a:ext cx="137160" cy="169359"/>
            <a:chOff x="5181600" y="2690822"/>
            <a:chExt cx="914400" cy="16935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0D70DB-977A-A695-AD9A-D62C4624E5F5}"/>
                </a:ext>
              </a:extLst>
            </p:cNvPr>
            <p:cNvGrpSpPr/>
            <p:nvPr/>
          </p:nvGrpSpPr>
          <p:grpSpPr>
            <a:xfrm>
              <a:off x="5181600" y="2743200"/>
              <a:ext cx="914400" cy="0"/>
              <a:chOff x="5181600" y="2743200"/>
              <a:chExt cx="914400" cy="2286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58ED2D4-7016-2871-0A05-6AA1A7BB73CF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5459EF7-9228-A8DE-3DD6-236E399CED15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60C9D9F-909D-CFE2-6290-0074F9925A4B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A3F0611A-651E-8F77-0C36-36D6C67ACC70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rot="16200000" flipH="1">
              <a:off x="5224717" y="2700091"/>
              <a:ext cx="116980" cy="20320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1C8D8B08-558D-BAF9-A998-002F0F2DBBFE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5791200" y="2690822"/>
              <a:ext cx="304793" cy="5237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083193-C78C-1B87-3D4B-4D075431B669}"/>
              </a:ext>
            </a:extLst>
          </p:cNvPr>
          <p:cNvGrpSpPr/>
          <p:nvPr/>
        </p:nvGrpSpPr>
        <p:grpSpPr>
          <a:xfrm rot="5400000">
            <a:off x="5063888" y="1163487"/>
            <a:ext cx="274320" cy="76200"/>
            <a:chOff x="5033963" y="2519363"/>
            <a:chExt cx="274320" cy="762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48D97F6-4AE9-988B-BF3C-3731D286392C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5323E58-455D-4111-4F82-15E8E37885BA}"/>
                </a:ext>
              </a:extLst>
            </p:cNvPr>
            <p:cNvCxnSpPr>
              <a:cxnSpLocks/>
              <a:stCxn id="113" idx="1"/>
              <a:endCxn id="113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5C99082-277B-0004-07C5-5EBEC4087ED6}"/>
                </a:ext>
              </a:extLst>
            </p:cNvPr>
            <p:cNvCxnSpPr>
              <a:cxnSpLocks/>
              <a:stCxn id="114" idx="0"/>
              <a:endCxn id="114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CDDC3CA-64AD-D74C-8C4E-B027DFFA66B5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C400627-E0EB-234C-1CC1-8057BA979D66}"/>
              </a:ext>
            </a:extLst>
          </p:cNvPr>
          <p:cNvGrpSpPr/>
          <p:nvPr/>
        </p:nvGrpSpPr>
        <p:grpSpPr>
          <a:xfrm>
            <a:off x="1478280" y="3662481"/>
            <a:ext cx="274320" cy="76200"/>
            <a:chOff x="5033963" y="2519363"/>
            <a:chExt cx="274320" cy="762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3954755-9416-55F5-1F2F-76000F6FD2EF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5868538-2F84-9AF8-052A-CE362DD1E13B}"/>
                </a:ext>
              </a:extLst>
            </p:cNvPr>
            <p:cNvCxnSpPr>
              <a:cxnSpLocks/>
              <a:stCxn id="118" idx="1"/>
              <a:endCxn id="118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250B154-55B0-652B-4F15-CB777EBCEFBB}"/>
                </a:ext>
              </a:extLst>
            </p:cNvPr>
            <p:cNvCxnSpPr>
              <a:cxnSpLocks/>
              <a:stCxn id="119" idx="0"/>
              <a:endCxn id="11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078C11B-1A6C-F5AD-CECA-8F1BE78D9EF0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E58A324-EBF2-96E0-6604-4E60AC9F6771}"/>
              </a:ext>
            </a:extLst>
          </p:cNvPr>
          <p:cNvGrpSpPr/>
          <p:nvPr/>
        </p:nvGrpSpPr>
        <p:grpSpPr>
          <a:xfrm>
            <a:off x="1478280" y="3822224"/>
            <a:ext cx="274320" cy="76200"/>
            <a:chOff x="5033963" y="2519363"/>
            <a:chExt cx="274320" cy="762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C38EC3B-EFA0-3A00-D4CE-4685587713BB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151FA34-74C7-2FFA-CB1D-A847FAC214CF}"/>
                </a:ext>
              </a:extLst>
            </p:cNvPr>
            <p:cNvCxnSpPr>
              <a:cxnSpLocks/>
              <a:stCxn id="123" idx="1"/>
              <a:endCxn id="123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E8497CA-1B97-48E4-B546-664FFF94A069}"/>
                </a:ext>
              </a:extLst>
            </p:cNvPr>
            <p:cNvCxnSpPr>
              <a:cxnSpLocks/>
              <a:stCxn id="124" idx="0"/>
              <a:endCxn id="124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F973F11-65F0-D386-6A46-8D36B8F83DF3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AAD651-E4C5-CDD0-6173-3779242A08C0}"/>
              </a:ext>
            </a:extLst>
          </p:cNvPr>
          <p:cNvGrpSpPr/>
          <p:nvPr/>
        </p:nvGrpSpPr>
        <p:grpSpPr>
          <a:xfrm>
            <a:off x="5069134" y="2404541"/>
            <a:ext cx="274320" cy="76200"/>
            <a:chOff x="5033963" y="2519363"/>
            <a:chExt cx="274320" cy="76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797E9C2-733A-5D66-8D49-0341D7FD9C7D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6510195-63B3-BE9C-F34C-B77B0C41E684}"/>
                </a:ext>
              </a:extLst>
            </p:cNvPr>
            <p:cNvCxnSpPr>
              <a:cxnSpLocks/>
              <a:stCxn id="108" idx="1"/>
              <a:endCxn id="108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44D8EA3-D5F3-5857-EE8D-527568D7CDB6}"/>
                </a:ext>
              </a:extLst>
            </p:cNvPr>
            <p:cNvCxnSpPr>
              <a:cxnSpLocks/>
              <a:stCxn id="109" idx="0"/>
              <a:endCxn id="10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2296C10-0773-33FF-26C2-3FD4136D87FD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B8DD4-80B3-0876-4201-0D81A6F58166}"/>
              </a:ext>
            </a:extLst>
          </p:cNvPr>
          <p:cNvGrpSpPr/>
          <p:nvPr/>
        </p:nvGrpSpPr>
        <p:grpSpPr>
          <a:xfrm rot="5400000">
            <a:off x="4488022" y="2407868"/>
            <a:ext cx="274320" cy="76200"/>
            <a:chOff x="5033963" y="2519363"/>
            <a:chExt cx="274320" cy="762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FE3A378-F1AF-E41C-E895-D4B80E7AAC78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22B0D2-3F99-D594-2749-4E7CA485569D}"/>
                </a:ext>
              </a:extLst>
            </p:cNvPr>
            <p:cNvCxnSpPr>
              <a:cxnSpLocks/>
              <a:stCxn id="103" idx="1"/>
              <a:endCxn id="103" idx="3"/>
            </p:cNvCxnSpPr>
            <p:nvPr/>
          </p:nvCxnSpPr>
          <p:spPr>
            <a:xfrm>
              <a:off x="5033963" y="2557464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95098D7-9E40-13AF-3BAF-0FD0B3F97420}"/>
                </a:ext>
              </a:extLst>
            </p:cNvPr>
            <p:cNvCxnSpPr>
              <a:cxnSpLocks/>
              <a:stCxn id="104" idx="0"/>
              <a:endCxn id="104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A279EA9-5B4F-FF88-9EA1-1B51A830BED6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FDBBF73-772F-37BE-1C01-C2DB0ECA805A}"/>
              </a:ext>
            </a:extLst>
          </p:cNvPr>
          <p:cNvGrpSpPr/>
          <p:nvPr/>
        </p:nvGrpSpPr>
        <p:grpSpPr>
          <a:xfrm flipV="1">
            <a:off x="4480454" y="1809626"/>
            <a:ext cx="274320" cy="76200"/>
            <a:chOff x="5033963" y="2519363"/>
            <a:chExt cx="274320" cy="76200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90BDF119-79BC-900E-5A6F-72C1263C7AA6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7C3B2001-FF18-D0D9-CDBE-B2CB16628726}"/>
                </a:ext>
              </a:extLst>
            </p:cNvPr>
            <p:cNvCxnSpPr>
              <a:cxnSpLocks/>
              <a:stCxn id="346" idx="1"/>
              <a:endCxn id="346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3834D950-788B-E774-444E-D0E8EE52C3DB}"/>
                </a:ext>
              </a:extLst>
            </p:cNvPr>
            <p:cNvCxnSpPr>
              <a:cxnSpLocks/>
              <a:stCxn id="349" idx="0"/>
              <a:endCxn id="34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C15102-B7E9-8286-883C-B8945F54B66C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3073FDD-56EE-AD0C-3733-E902B3883402}"/>
              </a:ext>
            </a:extLst>
          </p:cNvPr>
          <p:cNvCxnSpPr>
            <a:cxnSpLocks/>
            <a:stCxn id="612" idx="0"/>
            <a:endCxn id="346" idx="3"/>
          </p:cNvCxnSpPr>
          <p:nvPr/>
        </p:nvCxnSpPr>
        <p:spPr>
          <a:xfrm flipH="1">
            <a:off x="4754774" y="1845917"/>
            <a:ext cx="93932" cy="1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6A9E83A4-866C-E1A4-A376-569711186D0B}"/>
              </a:ext>
            </a:extLst>
          </p:cNvPr>
          <p:cNvCxnSpPr>
            <a:cxnSpLocks/>
            <a:stCxn id="349" idx="0"/>
            <a:endCxn id="103" idx="1"/>
          </p:cNvCxnSpPr>
          <p:nvPr/>
        </p:nvCxnSpPr>
        <p:spPr>
          <a:xfrm>
            <a:off x="4617614" y="1885826"/>
            <a:ext cx="7568" cy="422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6C858F8-7461-BA63-EAAB-39C5B56CC2D4}"/>
              </a:ext>
            </a:extLst>
          </p:cNvPr>
          <p:cNvGrpSpPr/>
          <p:nvPr/>
        </p:nvGrpSpPr>
        <p:grpSpPr>
          <a:xfrm flipH="1">
            <a:off x="5248698" y="1243350"/>
            <a:ext cx="1086331" cy="2405235"/>
            <a:chOff x="4069078" y="1243350"/>
            <a:chExt cx="1086331" cy="2405235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B2D70405-8C6A-C412-E361-1E67D42E00B6}"/>
                </a:ext>
              </a:extLst>
            </p:cNvPr>
            <p:cNvGrpSpPr/>
            <p:nvPr/>
          </p:nvGrpSpPr>
          <p:grpSpPr>
            <a:xfrm rot="5400000">
              <a:off x="4486325" y="2407867"/>
              <a:ext cx="274320" cy="76200"/>
              <a:chOff x="5033963" y="2519363"/>
              <a:chExt cx="274320" cy="7620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F3AA8157-1F41-C4EB-C1FD-CFD68481666A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3" name="Straight Arrow Connector 602">
                <a:extLst>
                  <a:ext uri="{FF2B5EF4-FFF2-40B4-BE49-F238E27FC236}">
                    <a16:creationId xmlns:a16="http://schemas.microsoft.com/office/drawing/2014/main" id="{3A43C9DA-6D32-4527-569E-092CCD71EE27}"/>
                  </a:ext>
                </a:extLst>
              </p:cNvPr>
              <p:cNvCxnSpPr>
                <a:cxnSpLocks/>
                <a:stCxn id="602" idx="1"/>
                <a:endCxn id="602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>
                <a:extLst>
                  <a:ext uri="{FF2B5EF4-FFF2-40B4-BE49-F238E27FC236}">
                    <a16:creationId xmlns:a16="http://schemas.microsoft.com/office/drawing/2014/main" id="{31952F6A-9D71-2C80-4187-2E02C5E6F865}"/>
                  </a:ext>
                </a:extLst>
              </p:cNvPr>
              <p:cNvCxnSpPr>
                <a:cxnSpLocks/>
                <a:stCxn id="605" idx="0"/>
                <a:endCxn id="605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D0BA2EFE-F9A5-3944-36AF-82B932023224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3FB64AD6-4DFE-797F-EFA9-22334FA63F1F}"/>
                </a:ext>
              </a:extLst>
            </p:cNvPr>
            <p:cNvGrpSpPr/>
            <p:nvPr/>
          </p:nvGrpSpPr>
          <p:grpSpPr>
            <a:xfrm>
              <a:off x="4069079" y="2447770"/>
              <a:ext cx="1086330" cy="1200815"/>
              <a:chOff x="4069079" y="2447770"/>
              <a:chExt cx="1086330" cy="1200815"/>
            </a:xfrm>
          </p:grpSpPr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C0693E95-5B91-5FDD-E18B-9BE712F3F3BA}"/>
                  </a:ext>
                </a:extLst>
              </p:cNvPr>
              <p:cNvGrpSpPr/>
              <p:nvPr/>
            </p:nvGrpSpPr>
            <p:grpSpPr>
              <a:xfrm>
                <a:off x="4478758" y="3007996"/>
                <a:ext cx="274320" cy="76200"/>
                <a:chOff x="5033963" y="2519363"/>
                <a:chExt cx="274320" cy="76200"/>
              </a:xfrm>
            </p:grpSpPr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71673558-8060-C1CA-650F-0F8FD952FC00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9" name="Straight Arrow Connector 598">
                  <a:extLst>
                    <a:ext uri="{FF2B5EF4-FFF2-40B4-BE49-F238E27FC236}">
                      <a16:creationId xmlns:a16="http://schemas.microsoft.com/office/drawing/2014/main" id="{4309D2F9-91B2-5318-EEC6-263FC6853024}"/>
                    </a:ext>
                  </a:extLst>
                </p:cNvPr>
                <p:cNvCxnSpPr>
                  <a:cxnSpLocks/>
                  <a:stCxn id="598" idx="1"/>
                  <a:endCxn id="598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Arrow Connector 599">
                  <a:extLst>
                    <a:ext uri="{FF2B5EF4-FFF2-40B4-BE49-F238E27FC236}">
                      <a16:creationId xmlns:a16="http://schemas.microsoft.com/office/drawing/2014/main" id="{70939909-1B48-9E88-9139-AAE1A96980F8}"/>
                    </a:ext>
                  </a:extLst>
                </p:cNvPr>
                <p:cNvCxnSpPr>
                  <a:cxnSpLocks/>
                  <a:stCxn id="601" idx="0"/>
                  <a:endCxn id="601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957AB8BB-4741-257C-4EB8-B130D982158C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3230C723-5E3C-0AA7-1856-DE7B0DFB99B6}"/>
                  </a:ext>
                </a:extLst>
              </p:cNvPr>
              <p:cNvGrpSpPr/>
              <p:nvPr/>
            </p:nvGrpSpPr>
            <p:grpSpPr>
              <a:xfrm>
                <a:off x="4069079" y="2447770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569F3283-0442-F2D5-71C6-F3B278082971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C2C59291-02EE-A283-A748-C110726B9E4D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7" name="Isosceles Triangle 596">
                    <a:extLst>
                      <a:ext uri="{FF2B5EF4-FFF2-40B4-BE49-F238E27FC236}">
                        <a16:creationId xmlns:a16="http://schemas.microsoft.com/office/drawing/2014/main" id="{E46A7663-53D0-B15C-5274-06A94494F1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42977DC5-E681-A940-D9DB-10B23E75C5A1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1BDA6B39-D08C-AF71-3179-34D3DB23A5DF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3" name="Straight Arrow Connector 592">
                    <a:extLst>
                      <a:ext uri="{FF2B5EF4-FFF2-40B4-BE49-F238E27FC236}">
                        <a16:creationId xmlns:a16="http://schemas.microsoft.com/office/drawing/2014/main" id="{B500CDFD-B300-D3B8-F056-BD913ACB4D30}"/>
                      </a:ext>
                    </a:extLst>
                  </p:cNvPr>
                  <p:cNvCxnSpPr>
                    <a:cxnSpLocks/>
                    <a:stCxn id="592" idx="1"/>
                    <a:endCxn id="592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4" name="Straight Arrow Connector 593">
                    <a:extLst>
                      <a:ext uri="{FF2B5EF4-FFF2-40B4-BE49-F238E27FC236}">
                        <a16:creationId xmlns:a16="http://schemas.microsoft.com/office/drawing/2014/main" id="{55C0D9AE-5977-DFAF-CC2B-260AA6C99840}"/>
                      </a:ext>
                    </a:extLst>
                  </p:cNvPr>
                  <p:cNvCxnSpPr>
                    <a:cxnSpLocks/>
                    <a:stCxn id="595" idx="0"/>
                    <a:endCxn id="595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E9F60FA7-1D49-7DAE-1CEA-E5B4C42239AD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5" name="Group 544">
                  <a:extLst>
                    <a:ext uri="{FF2B5EF4-FFF2-40B4-BE49-F238E27FC236}">
                      <a16:creationId xmlns:a16="http://schemas.microsoft.com/office/drawing/2014/main" id="{BF7151B8-37A6-A089-C6A3-A0408CB93BF0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5050014B-5CD9-DECE-3A0E-C3814A7946C2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1" name="Isosceles Triangle 590">
                    <a:extLst>
                      <a:ext uri="{FF2B5EF4-FFF2-40B4-BE49-F238E27FC236}">
                        <a16:creationId xmlns:a16="http://schemas.microsoft.com/office/drawing/2014/main" id="{8251A6C2-AFCF-99C6-7F94-1A44A64DB9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6" name="Group 545">
                  <a:extLst>
                    <a:ext uri="{FF2B5EF4-FFF2-40B4-BE49-F238E27FC236}">
                      <a16:creationId xmlns:a16="http://schemas.microsoft.com/office/drawing/2014/main" id="{B0A47EF7-B8A5-90F6-A996-5AB81AB00E65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84" name="Group 583">
                    <a:extLst>
                      <a:ext uri="{FF2B5EF4-FFF2-40B4-BE49-F238E27FC236}">
                        <a16:creationId xmlns:a16="http://schemas.microsoft.com/office/drawing/2014/main" id="{1D0839E4-20B6-72D3-B7DC-C675DF21D305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87" name="Rectangle 586">
                      <a:extLst>
                        <a:ext uri="{FF2B5EF4-FFF2-40B4-BE49-F238E27FC236}">
                          <a16:creationId xmlns:a16="http://schemas.microsoft.com/office/drawing/2014/main" id="{4EC0497E-54B6-7691-1156-28024807A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8" name="Rectangle 587">
                      <a:extLst>
                        <a:ext uri="{FF2B5EF4-FFF2-40B4-BE49-F238E27FC236}">
                          <a16:creationId xmlns:a16="http://schemas.microsoft.com/office/drawing/2014/main" id="{F1060301-DF7A-74F8-AC9C-BBF4944C5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9" name="Rectangle 588">
                      <a:extLst>
                        <a:ext uri="{FF2B5EF4-FFF2-40B4-BE49-F238E27FC236}">
                          <a16:creationId xmlns:a16="http://schemas.microsoft.com/office/drawing/2014/main" id="{617478E0-5FFA-BA2C-F9D6-6016EA48BC1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85" name="Connector: Elbow 584">
                    <a:extLst>
                      <a:ext uri="{FF2B5EF4-FFF2-40B4-BE49-F238E27FC236}">
                        <a16:creationId xmlns:a16="http://schemas.microsoft.com/office/drawing/2014/main" id="{FFBD5C3D-3A9F-5C26-E62C-42B67F15F532}"/>
                      </a:ext>
                    </a:extLst>
                  </p:cNvPr>
                  <p:cNvCxnSpPr>
                    <a:cxnSpLocks/>
                    <a:stCxn id="588" idx="2"/>
                    <a:endCxn id="591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Connector: Elbow 585">
                    <a:extLst>
                      <a:ext uri="{FF2B5EF4-FFF2-40B4-BE49-F238E27FC236}">
                        <a16:creationId xmlns:a16="http://schemas.microsoft.com/office/drawing/2014/main" id="{BAE53C3A-84AB-D980-5C21-DF483D588E41}"/>
                      </a:ext>
                    </a:extLst>
                  </p:cNvPr>
                  <p:cNvCxnSpPr>
                    <a:cxnSpLocks/>
                    <a:stCxn id="592" idx="3"/>
                    <a:endCxn id="589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7" name="Group 546">
                  <a:extLst>
                    <a:ext uri="{FF2B5EF4-FFF2-40B4-BE49-F238E27FC236}">
                      <a16:creationId xmlns:a16="http://schemas.microsoft.com/office/drawing/2014/main" id="{01B05997-ADA6-85F9-9D4E-EA043294099F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81" name="Rectangle 580">
                    <a:extLst>
                      <a:ext uri="{FF2B5EF4-FFF2-40B4-BE49-F238E27FC236}">
                        <a16:creationId xmlns:a16="http://schemas.microsoft.com/office/drawing/2014/main" id="{DB84B6F7-0C41-B610-8CB5-75C220B33C35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1F05491F-4921-A59C-8AD8-B1D4F093A3C5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80550FD6-C873-18BA-B732-8D0EA73DC1E2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48" name="Connector: Elbow 547">
                  <a:extLst>
                    <a:ext uri="{FF2B5EF4-FFF2-40B4-BE49-F238E27FC236}">
                      <a16:creationId xmlns:a16="http://schemas.microsoft.com/office/drawing/2014/main" id="{53FB1650-59C8-AFE4-E86D-3EAA0188251A}"/>
                    </a:ext>
                  </a:extLst>
                </p:cNvPr>
                <p:cNvCxnSpPr>
                  <a:cxnSpLocks/>
                  <a:stCxn id="582" idx="2"/>
                  <a:endCxn id="597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Connector: Elbow 548">
                  <a:extLst>
                    <a:ext uri="{FF2B5EF4-FFF2-40B4-BE49-F238E27FC236}">
                      <a16:creationId xmlns:a16="http://schemas.microsoft.com/office/drawing/2014/main" id="{334B06EB-1F80-3E78-776E-66118A4CD90C}"/>
                    </a:ext>
                  </a:extLst>
                </p:cNvPr>
                <p:cNvCxnSpPr>
                  <a:cxnSpLocks/>
                  <a:stCxn id="592" idx="1"/>
                  <a:endCxn id="583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0" name="Group 549">
                  <a:extLst>
                    <a:ext uri="{FF2B5EF4-FFF2-40B4-BE49-F238E27FC236}">
                      <a16:creationId xmlns:a16="http://schemas.microsoft.com/office/drawing/2014/main" id="{2E7FD8CB-2A84-AE46-B603-199323C4CF93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77" name="Rectangle 576">
                    <a:extLst>
                      <a:ext uri="{FF2B5EF4-FFF2-40B4-BE49-F238E27FC236}">
                        <a16:creationId xmlns:a16="http://schemas.microsoft.com/office/drawing/2014/main" id="{8C040C00-A62F-E185-F912-84FE3C74FCF2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78" name="Straight Arrow Connector 577">
                    <a:extLst>
                      <a:ext uri="{FF2B5EF4-FFF2-40B4-BE49-F238E27FC236}">
                        <a16:creationId xmlns:a16="http://schemas.microsoft.com/office/drawing/2014/main" id="{D774CD3E-CC89-9E53-6A7A-545461DBC435}"/>
                      </a:ext>
                    </a:extLst>
                  </p:cNvPr>
                  <p:cNvCxnSpPr>
                    <a:cxnSpLocks/>
                    <a:stCxn id="580" idx="1"/>
                    <a:endCxn id="580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Straight Arrow Connector 578">
                    <a:extLst>
                      <a:ext uri="{FF2B5EF4-FFF2-40B4-BE49-F238E27FC236}">
                        <a16:creationId xmlns:a16="http://schemas.microsoft.com/office/drawing/2014/main" id="{F6D69FBB-8D83-E0C0-1BB1-DAC2B6078F49}"/>
                      </a:ext>
                    </a:extLst>
                  </p:cNvPr>
                  <p:cNvCxnSpPr>
                    <a:cxnSpLocks/>
                    <a:stCxn id="577" idx="0"/>
                    <a:endCxn id="577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35CABDBB-777E-74FA-FF0B-2684C185C58E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1" name="Group 550">
                  <a:extLst>
                    <a:ext uri="{FF2B5EF4-FFF2-40B4-BE49-F238E27FC236}">
                      <a16:creationId xmlns:a16="http://schemas.microsoft.com/office/drawing/2014/main" id="{5BE7FF6C-2B0C-8535-D1D1-781D22F04D92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75" name="Rectangle 574">
                    <a:extLst>
                      <a:ext uri="{FF2B5EF4-FFF2-40B4-BE49-F238E27FC236}">
                        <a16:creationId xmlns:a16="http://schemas.microsoft.com/office/drawing/2014/main" id="{259D5C70-6A05-06CD-D2CC-E8F73066B2D8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6" name="Isosceles Triangle 575">
                    <a:extLst>
                      <a:ext uri="{FF2B5EF4-FFF2-40B4-BE49-F238E27FC236}">
                        <a16:creationId xmlns:a16="http://schemas.microsoft.com/office/drawing/2014/main" id="{51992063-6C51-52F5-B075-0F22A5C6BD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F0B43B0A-0628-F48D-E6CC-D30E0DF4FEEA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71" name="Rectangle 570">
                    <a:extLst>
                      <a:ext uri="{FF2B5EF4-FFF2-40B4-BE49-F238E27FC236}">
                        <a16:creationId xmlns:a16="http://schemas.microsoft.com/office/drawing/2014/main" id="{425B6D12-1DAC-DFC7-8DEE-32F21F5D5F61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72" name="Straight Arrow Connector 571">
                    <a:extLst>
                      <a:ext uri="{FF2B5EF4-FFF2-40B4-BE49-F238E27FC236}">
                        <a16:creationId xmlns:a16="http://schemas.microsoft.com/office/drawing/2014/main" id="{C18B8013-C9E0-8E90-15E2-F54711404CC4}"/>
                      </a:ext>
                    </a:extLst>
                  </p:cNvPr>
                  <p:cNvCxnSpPr>
                    <a:cxnSpLocks/>
                    <a:stCxn id="571" idx="1"/>
                    <a:endCxn id="571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Straight Arrow Connector 572">
                    <a:extLst>
                      <a:ext uri="{FF2B5EF4-FFF2-40B4-BE49-F238E27FC236}">
                        <a16:creationId xmlns:a16="http://schemas.microsoft.com/office/drawing/2014/main" id="{DB76B6D6-4CD8-47FA-B208-5410A31D9DE3}"/>
                      </a:ext>
                    </a:extLst>
                  </p:cNvPr>
                  <p:cNvCxnSpPr>
                    <a:cxnSpLocks/>
                    <a:stCxn id="574" idx="0"/>
                    <a:endCxn id="574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4" name="Rectangle 573">
                    <a:extLst>
                      <a:ext uri="{FF2B5EF4-FFF2-40B4-BE49-F238E27FC236}">
                        <a16:creationId xmlns:a16="http://schemas.microsoft.com/office/drawing/2014/main" id="{E50D2316-6487-A75D-BFA9-87EFE707362D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id="{B433CB94-49EB-0CF8-6055-BFE37FD1571E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131A9280-9079-544D-5EE7-4CAF84B5B483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0" name="Isosceles Triangle 569">
                    <a:extLst>
                      <a:ext uri="{FF2B5EF4-FFF2-40B4-BE49-F238E27FC236}">
                        <a16:creationId xmlns:a16="http://schemas.microsoft.com/office/drawing/2014/main" id="{9F4321C3-541E-8480-DEF5-101EF52316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1B578057-DC5B-9A71-D251-AEAEEF689DC4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63" name="Group 562">
                    <a:extLst>
                      <a:ext uri="{FF2B5EF4-FFF2-40B4-BE49-F238E27FC236}">
                        <a16:creationId xmlns:a16="http://schemas.microsoft.com/office/drawing/2014/main" id="{9DC0E6D0-42CF-B4AD-EB94-4909B8CB1B70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66" name="Rectangle 565">
                      <a:extLst>
                        <a:ext uri="{FF2B5EF4-FFF2-40B4-BE49-F238E27FC236}">
                          <a16:creationId xmlns:a16="http://schemas.microsoft.com/office/drawing/2014/main" id="{57DC1905-2007-84E1-D1E1-D6F20C6A4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7" name="Rectangle 566">
                      <a:extLst>
                        <a:ext uri="{FF2B5EF4-FFF2-40B4-BE49-F238E27FC236}">
                          <a16:creationId xmlns:a16="http://schemas.microsoft.com/office/drawing/2014/main" id="{4D3A98D4-0C41-0D12-2AE2-FC896EB7A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8" name="Rectangle 567">
                      <a:extLst>
                        <a:ext uri="{FF2B5EF4-FFF2-40B4-BE49-F238E27FC236}">
                          <a16:creationId xmlns:a16="http://schemas.microsoft.com/office/drawing/2014/main" id="{07CAB1D3-064F-B440-902A-69D49D7F137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64" name="Connector: Elbow 563">
                    <a:extLst>
                      <a:ext uri="{FF2B5EF4-FFF2-40B4-BE49-F238E27FC236}">
                        <a16:creationId xmlns:a16="http://schemas.microsoft.com/office/drawing/2014/main" id="{941714EF-988A-D5BD-7F5A-26EF8125CDE8}"/>
                      </a:ext>
                    </a:extLst>
                  </p:cNvPr>
                  <p:cNvCxnSpPr>
                    <a:cxnSpLocks/>
                    <a:stCxn id="567" idx="2"/>
                    <a:endCxn id="570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Connector: Elbow 564">
                    <a:extLst>
                      <a:ext uri="{FF2B5EF4-FFF2-40B4-BE49-F238E27FC236}">
                        <a16:creationId xmlns:a16="http://schemas.microsoft.com/office/drawing/2014/main" id="{2423D2D8-67E1-3D75-422A-7B6E20077BB6}"/>
                      </a:ext>
                    </a:extLst>
                  </p:cNvPr>
                  <p:cNvCxnSpPr>
                    <a:cxnSpLocks/>
                    <a:stCxn id="571" idx="3"/>
                    <a:endCxn id="568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5" name="Group 554">
                  <a:extLst>
                    <a:ext uri="{FF2B5EF4-FFF2-40B4-BE49-F238E27FC236}">
                      <a16:creationId xmlns:a16="http://schemas.microsoft.com/office/drawing/2014/main" id="{C585B35C-76C7-DBD9-58D4-6DC7698455D9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A05F4630-C272-DAE6-E2E3-2F78B8319710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45CFAE13-D4E6-C57F-0F0D-EAE149366678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A2E5560F-F15C-3A65-9753-FA1408DA21B3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56" name="Connector: Elbow 555">
                  <a:extLst>
                    <a:ext uri="{FF2B5EF4-FFF2-40B4-BE49-F238E27FC236}">
                      <a16:creationId xmlns:a16="http://schemas.microsoft.com/office/drawing/2014/main" id="{93B7A4B9-9C37-5967-A96C-F91100FA6F47}"/>
                    </a:ext>
                  </a:extLst>
                </p:cNvPr>
                <p:cNvCxnSpPr>
                  <a:cxnSpLocks/>
                  <a:stCxn id="561" idx="2"/>
                  <a:endCxn id="576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Connector: Elbow 556">
                  <a:extLst>
                    <a:ext uri="{FF2B5EF4-FFF2-40B4-BE49-F238E27FC236}">
                      <a16:creationId xmlns:a16="http://schemas.microsoft.com/office/drawing/2014/main" id="{678488DA-36B5-C550-D0C6-72ADAF41BFDD}"/>
                    </a:ext>
                  </a:extLst>
                </p:cNvPr>
                <p:cNvCxnSpPr>
                  <a:cxnSpLocks/>
                  <a:stCxn id="571" idx="1"/>
                  <a:endCxn id="562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Connector: Elbow 557">
                  <a:extLst>
                    <a:ext uri="{FF2B5EF4-FFF2-40B4-BE49-F238E27FC236}">
                      <a16:creationId xmlns:a16="http://schemas.microsoft.com/office/drawing/2014/main" id="{E0A05AE6-3CC0-4D63-8B0B-33A10251C947}"/>
                    </a:ext>
                  </a:extLst>
                </p:cNvPr>
                <p:cNvCxnSpPr>
                  <a:cxnSpLocks/>
                  <a:stCxn id="595" idx="0"/>
                  <a:endCxn id="580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Connector: Elbow 558">
                  <a:extLst>
                    <a:ext uri="{FF2B5EF4-FFF2-40B4-BE49-F238E27FC236}">
                      <a16:creationId xmlns:a16="http://schemas.microsoft.com/office/drawing/2014/main" id="{CF6784CD-8A37-810E-2BB6-4580CD874178}"/>
                    </a:ext>
                  </a:extLst>
                </p:cNvPr>
                <p:cNvCxnSpPr>
                  <a:cxnSpLocks/>
                  <a:stCxn id="580" idx="1"/>
                  <a:endCxn id="574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60F9F8A6-F6EB-D2DE-67EF-FAF526730018}"/>
                  </a:ext>
                </a:extLst>
              </p:cNvPr>
              <p:cNvGrpSpPr/>
              <p:nvPr/>
            </p:nvGrpSpPr>
            <p:grpSpPr>
              <a:xfrm flipH="1">
                <a:off x="4652488" y="2450627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488" name="Group 487">
                  <a:extLst>
                    <a:ext uri="{FF2B5EF4-FFF2-40B4-BE49-F238E27FC236}">
                      <a16:creationId xmlns:a16="http://schemas.microsoft.com/office/drawing/2014/main" id="{850624AD-60D9-9A28-6499-06950E8B3311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2F02FCAC-FA55-CB8A-31E6-0F2CB118B4F5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2" name="Isosceles Triangle 541">
                    <a:extLst>
                      <a:ext uri="{FF2B5EF4-FFF2-40B4-BE49-F238E27FC236}">
                        <a16:creationId xmlns:a16="http://schemas.microsoft.com/office/drawing/2014/main" id="{DAA960AB-AAC8-491A-6185-F93494951D5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09FA873B-6EEF-77A7-CCD6-5559D2E29354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97292369-6526-E117-5651-B6C0D42758B6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8" name="Straight Arrow Connector 537">
                    <a:extLst>
                      <a:ext uri="{FF2B5EF4-FFF2-40B4-BE49-F238E27FC236}">
                        <a16:creationId xmlns:a16="http://schemas.microsoft.com/office/drawing/2014/main" id="{F206BF70-A772-AFE0-3B23-4389256B0C7A}"/>
                      </a:ext>
                    </a:extLst>
                  </p:cNvPr>
                  <p:cNvCxnSpPr>
                    <a:cxnSpLocks/>
                    <a:stCxn id="537" idx="1"/>
                    <a:endCxn id="537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Straight Arrow Connector 538">
                    <a:extLst>
                      <a:ext uri="{FF2B5EF4-FFF2-40B4-BE49-F238E27FC236}">
                        <a16:creationId xmlns:a16="http://schemas.microsoft.com/office/drawing/2014/main" id="{7366BF0C-35E6-0BC5-BE7A-EA15992D5817}"/>
                      </a:ext>
                    </a:extLst>
                  </p:cNvPr>
                  <p:cNvCxnSpPr>
                    <a:cxnSpLocks/>
                    <a:stCxn id="540" idx="0"/>
                    <a:endCxn id="540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FBD489A9-EEE7-DB62-6C85-D2FE9554AE9B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DC9F6234-FB76-45C7-F788-9335B677C14C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15C6FF74-A126-C471-425C-7E5F8D10C83D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6" name="Isosceles Triangle 535">
                    <a:extLst>
                      <a:ext uri="{FF2B5EF4-FFF2-40B4-BE49-F238E27FC236}">
                        <a16:creationId xmlns:a16="http://schemas.microsoft.com/office/drawing/2014/main" id="{47C4F198-80FD-CBFD-D501-E36665DB2A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4EF078CF-69B1-DB40-A095-822FA98679EE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29" name="Group 528">
                    <a:extLst>
                      <a:ext uri="{FF2B5EF4-FFF2-40B4-BE49-F238E27FC236}">
                        <a16:creationId xmlns:a16="http://schemas.microsoft.com/office/drawing/2014/main" id="{85E9E6A5-DF54-CCAC-2CF2-33A4468E56CD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32" name="Rectangle 531">
                      <a:extLst>
                        <a:ext uri="{FF2B5EF4-FFF2-40B4-BE49-F238E27FC236}">
                          <a16:creationId xmlns:a16="http://schemas.microsoft.com/office/drawing/2014/main" id="{093C4927-124A-DEC9-F1AA-749C0A8030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3" name="Rectangle 532">
                      <a:extLst>
                        <a:ext uri="{FF2B5EF4-FFF2-40B4-BE49-F238E27FC236}">
                          <a16:creationId xmlns:a16="http://schemas.microsoft.com/office/drawing/2014/main" id="{DE4AF3F2-5021-621B-216A-D26EC14EBC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4" name="Rectangle 533">
                      <a:extLst>
                        <a:ext uri="{FF2B5EF4-FFF2-40B4-BE49-F238E27FC236}">
                          <a16:creationId xmlns:a16="http://schemas.microsoft.com/office/drawing/2014/main" id="{2C238D79-0E9C-C97F-C23F-97C73A19BC3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30" name="Connector: Elbow 529">
                    <a:extLst>
                      <a:ext uri="{FF2B5EF4-FFF2-40B4-BE49-F238E27FC236}">
                        <a16:creationId xmlns:a16="http://schemas.microsoft.com/office/drawing/2014/main" id="{7B78E3A2-3FD3-E141-EE98-960A97C6A8DB}"/>
                      </a:ext>
                    </a:extLst>
                  </p:cNvPr>
                  <p:cNvCxnSpPr>
                    <a:cxnSpLocks/>
                    <a:stCxn id="533" idx="2"/>
                    <a:endCxn id="536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Connector: Elbow 530">
                    <a:extLst>
                      <a:ext uri="{FF2B5EF4-FFF2-40B4-BE49-F238E27FC236}">
                        <a16:creationId xmlns:a16="http://schemas.microsoft.com/office/drawing/2014/main" id="{48A728DC-68FE-86FE-00BF-F37C22D36F39}"/>
                      </a:ext>
                    </a:extLst>
                  </p:cNvPr>
                  <p:cNvCxnSpPr>
                    <a:cxnSpLocks/>
                    <a:stCxn id="537" idx="3"/>
                    <a:endCxn id="534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23C4F14A-AAE8-0E31-1305-0155B5850731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4863C149-DF25-E65E-655C-CD802487522E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7C5A7EA1-F85C-A908-0812-314232CF87A6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3517664D-58E8-931D-1531-A87CDE065556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93" name="Connector: Elbow 492">
                  <a:extLst>
                    <a:ext uri="{FF2B5EF4-FFF2-40B4-BE49-F238E27FC236}">
                      <a16:creationId xmlns:a16="http://schemas.microsoft.com/office/drawing/2014/main" id="{21826D9A-3DC1-F6B8-57AB-92769DA63EAE}"/>
                    </a:ext>
                  </a:extLst>
                </p:cNvPr>
                <p:cNvCxnSpPr>
                  <a:cxnSpLocks/>
                  <a:stCxn id="527" idx="2"/>
                  <a:endCxn id="542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Connector: Elbow 493">
                  <a:extLst>
                    <a:ext uri="{FF2B5EF4-FFF2-40B4-BE49-F238E27FC236}">
                      <a16:creationId xmlns:a16="http://schemas.microsoft.com/office/drawing/2014/main" id="{F92CDDB5-F86C-5787-A9F2-E23B454A6B52}"/>
                    </a:ext>
                  </a:extLst>
                </p:cNvPr>
                <p:cNvCxnSpPr>
                  <a:cxnSpLocks/>
                  <a:stCxn id="537" idx="1"/>
                  <a:endCxn id="528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5" name="Group 494">
                  <a:extLst>
                    <a:ext uri="{FF2B5EF4-FFF2-40B4-BE49-F238E27FC236}">
                      <a16:creationId xmlns:a16="http://schemas.microsoft.com/office/drawing/2014/main" id="{9A4E7BE1-11F2-F37B-E344-09463608555B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86104A4B-3C3E-6FB4-2551-DC58C50D1259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23" name="Straight Arrow Connector 522">
                    <a:extLst>
                      <a:ext uri="{FF2B5EF4-FFF2-40B4-BE49-F238E27FC236}">
                        <a16:creationId xmlns:a16="http://schemas.microsoft.com/office/drawing/2014/main" id="{52B5A523-2FC4-514C-A019-844330AD0452}"/>
                      </a:ext>
                    </a:extLst>
                  </p:cNvPr>
                  <p:cNvCxnSpPr>
                    <a:cxnSpLocks/>
                    <a:stCxn id="525" idx="1"/>
                    <a:endCxn id="525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Arrow Connector 523">
                    <a:extLst>
                      <a:ext uri="{FF2B5EF4-FFF2-40B4-BE49-F238E27FC236}">
                        <a16:creationId xmlns:a16="http://schemas.microsoft.com/office/drawing/2014/main" id="{CD8CAB0C-0C0B-6938-1E47-7BDC33452163}"/>
                      </a:ext>
                    </a:extLst>
                  </p:cNvPr>
                  <p:cNvCxnSpPr>
                    <a:cxnSpLocks/>
                    <a:stCxn id="522" idx="0"/>
                    <a:endCxn id="522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0B5A3D71-9CFD-29F8-F9EE-59C9F6CB4BA8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6" name="Group 495">
                  <a:extLst>
                    <a:ext uri="{FF2B5EF4-FFF2-40B4-BE49-F238E27FC236}">
                      <a16:creationId xmlns:a16="http://schemas.microsoft.com/office/drawing/2014/main" id="{1280326A-01DE-090B-4EFC-D543584401CC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106860E2-A9F6-98E7-75EC-165AE88239BA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1" name="Isosceles Triangle 520">
                    <a:extLst>
                      <a:ext uri="{FF2B5EF4-FFF2-40B4-BE49-F238E27FC236}">
                        <a16:creationId xmlns:a16="http://schemas.microsoft.com/office/drawing/2014/main" id="{2C4EE20F-5BCD-ED20-B83F-E84301FDE4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7" name="Group 496">
                  <a:extLst>
                    <a:ext uri="{FF2B5EF4-FFF2-40B4-BE49-F238E27FC236}">
                      <a16:creationId xmlns:a16="http://schemas.microsoft.com/office/drawing/2014/main" id="{DB6574BC-D2BB-62CD-E999-F54F0CD08E86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15E53624-E65E-1C43-117A-7B952EC55B6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7" name="Straight Arrow Connector 516">
                    <a:extLst>
                      <a:ext uri="{FF2B5EF4-FFF2-40B4-BE49-F238E27FC236}">
                        <a16:creationId xmlns:a16="http://schemas.microsoft.com/office/drawing/2014/main" id="{CBBEAC38-9AA7-9127-FA19-E9720525BD2B}"/>
                      </a:ext>
                    </a:extLst>
                  </p:cNvPr>
                  <p:cNvCxnSpPr>
                    <a:cxnSpLocks/>
                    <a:stCxn id="516" idx="1"/>
                    <a:endCxn id="516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Arrow Connector 517">
                    <a:extLst>
                      <a:ext uri="{FF2B5EF4-FFF2-40B4-BE49-F238E27FC236}">
                        <a16:creationId xmlns:a16="http://schemas.microsoft.com/office/drawing/2014/main" id="{1CAB2035-EB23-6C1F-A5D7-9F4BF72C8C10}"/>
                      </a:ext>
                    </a:extLst>
                  </p:cNvPr>
                  <p:cNvCxnSpPr>
                    <a:cxnSpLocks/>
                    <a:stCxn id="519" idx="0"/>
                    <a:endCxn id="519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02271A14-C940-F4C0-8CE8-847D91BDACB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8" name="Group 497">
                  <a:extLst>
                    <a:ext uri="{FF2B5EF4-FFF2-40B4-BE49-F238E27FC236}">
                      <a16:creationId xmlns:a16="http://schemas.microsoft.com/office/drawing/2014/main" id="{51D305E0-CB79-8AFE-ACF6-2358F85133CD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514" name="Rectangle 513">
                    <a:extLst>
                      <a:ext uri="{FF2B5EF4-FFF2-40B4-BE49-F238E27FC236}">
                        <a16:creationId xmlns:a16="http://schemas.microsoft.com/office/drawing/2014/main" id="{727430D7-8345-F2D4-468A-DB5AD1A32466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5" name="Isosceles Triangle 514">
                    <a:extLst>
                      <a:ext uri="{FF2B5EF4-FFF2-40B4-BE49-F238E27FC236}">
                        <a16:creationId xmlns:a16="http://schemas.microsoft.com/office/drawing/2014/main" id="{C311FABB-76DB-CFCF-495B-F177450454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9" name="Group 498">
                  <a:extLst>
                    <a:ext uri="{FF2B5EF4-FFF2-40B4-BE49-F238E27FC236}">
                      <a16:creationId xmlns:a16="http://schemas.microsoft.com/office/drawing/2014/main" id="{3C22F58D-7016-24AB-2B20-3350B279FA91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508" name="Group 507">
                    <a:extLst>
                      <a:ext uri="{FF2B5EF4-FFF2-40B4-BE49-F238E27FC236}">
                        <a16:creationId xmlns:a16="http://schemas.microsoft.com/office/drawing/2014/main" id="{37535B77-8C2A-3010-F259-FFC5166F1FC8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511" name="Rectangle 510">
                      <a:extLst>
                        <a:ext uri="{FF2B5EF4-FFF2-40B4-BE49-F238E27FC236}">
                          <a16:creationId xmlns:a16="http://schemas.microsoft.com/office/drawing/2014/main" id="{CEA70E9F-1511-86D3-8102-CF3991C23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Rectangle 511">
                      <a:extLst>
                        <a:ext uri="{FF2B5EF4-FFF2-40B4-BE49-F238E27FC236}">
                          <a16:creationId xmlns:a16="http://schemas.microsoft.com/office/drawing/2014/main" id="{0D077FC4-3807-F579-2EEB-20C33B9080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Rectangle 512">
                      <a:extLst>
                        <a:ext uri="{FF2B5EF4-FFF2-40B4-BE49-F238E27FC236}">
                          <a16:creationId xmlns:a16="http://schemas.microsoft.com/office/drawing/2014/main" id="{A02424CB-6AD7-45AF-DBA8-DABF0C05AAA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09" name="Connector: Elbow 508">
                    <a:extLst>
                      <a:ext uri="{FF2B5EF4-FFF2-40B4-BE49-F238E27FC236}">
                        <a16:creationId xmlns:a16="http://schemas.microsoft.com/office/drawing/2014/main" id="{C7EC33DD-4D71-4ED8-4A4B-F578581CB77C}"/>
                      </a:ext>
                    </a:extLst>
                  </p:cNvPr>
                  <p:cNvCxnSpPr>
                    <a:cxnSpLocks/>
                    <a:stCxn id="512" idx="2"/>
                    <a:endCxn id="515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Connector: Elbow 509">
                    <a:extLst>
                      <a:ext uri="{FF2B5EF4-FFF2-40B4-BE49-F238E27FC236}">
                        <a16:creationId xmlns:a16="http://schemas.microsoft.com/office/drawing/2014/main" id="{80DFC62D-9633-BE16-6F43-34A6A09458C9}"/>
                      </a:ext>
                    </a:extLst>
                  </p:cNvPr>
                  <p:cNvCxnSpPr>
                    <a:cxnSpLocks/>
                    <a:stCxn id="516" idx="3"/>
                    <a:endCxn id="513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81611F74-FD4E-7484-FEB7-0FDE21335379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D308276F-18D0-D586-5421-682828691973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A5C3E9C9-5784-24BE-6DD0-C82E97E025CE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40808ECD-D70F-7047-3FDD-7D0810EB1188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01" name="Connector: Elbow 500">
                  <a:extLst>
                    <a:ext uri="{FF2B5EF4-FFF2-40B4-BE49-F238E27FC236}">
                      <a16:creationId xmlns:a16="http://schemas.microsoft.com/office/drawing/2014/main" id="{539BF05A-37B7-4132-427C-1070E428247E}"/>
                    </a:ext>
                  </a:extLst>
                </p:cNvPr>
                <p:cNvCxnSpPr>
                  <a:cxnSpLocks/>
                  <a:stCxn id="506" idx="2"/>
                  <a:endCxn id="521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Connector: Elbow 501">
                  <a:extLst>
                    <a:ext uri="{FF2B5EF4-FFF2-40B4-BE49-F238E27FC236}">
                      <a16:creationId xmlns:a16="http://schemas.microsoft.com/office/drawing/2014/main" id="{2B76A3F4-6534-64FF-0A26-290A73430C18}"/>
                    </a:ext>
                  </a:extLst>
                </p:cNvPr>
                <p:cNvCxnSpPr>
                  <a:cxnSpLocks/>
                  <a:stCxn id="516" idx="1"/>
                  <a:endCxn id="507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Connector: Elbow 502">
                  <a:extLst>
                    <a:ext uri="{FF2B5EF4-FFF2-40B4-BE49-F238E27FC236}">
                      <a16:creationId xmlns:a16="http://schemas.microsoft.com/office/drawing/2014/main" id="{D77BEB69-51A2-7EB4-47F2-28E010347ED0}"/>
                    </a:ext>
                  </a:extLst>
                </p:cNvPr>
                <p:cNvCxnSpPr>
                  <a:cxnSpLocks/>
                  <a:stCxn id="540" idx="0"/>
                  <a:endCxn id="525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Connector: Elbow 503">
                  <a:extLst>
                    <a:ext uri="{FF2B5EF4-FFF2-40B4-BE49-F238E27FC236}">
                      <a16:creationId xmlns:a16="http://schemas.microsoft.com/office/drawing/2014/main" id="{A19B4775-4CD2-DF0C-50EA-CCB84E3E6BDA}"/>
                    </a:ext>
                  </a:extLst>
                </p:cNvPr>
                <p:cNvCxnSpPr>
                  <a:cxnSpLocks/>
                  <a:stCxn id="525" idx="1"/>
                  <a:endCxn id="519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F3EDE49-0397-8161-9D86-0D1F92C3E095}"/>
                  </a:ext>
                </a:extLst>
              </p:cNvPr>
              <p:cNvCxnSpPr>
                <a:cxnSpLocks/>
                <a:stCxn id="580" idx="0"/>
                <a:endCxn id="598" idx="1"/>
              </p:cNvCxnSpPr>
              <p:nvPr/>
            </p:nvCxnSpPr>
            <p:spPr>
              <a:xfrm>
                <a:off x="4371026" y="3046092"/>
                <a:ext cx="10773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3A63DCB1-BD61-CCF9-D00A-33E98244BDDC}"/>
                  </a:ext>
                </a:extLst>
              </p:cNvPr>
              <p:cNvCxnSpPr>
                <a:cxnSpLocks/>
                <a:stCxn id="525" idx="0"/>
                <a:endCxn id="598" idx="3"/>
              </p:cNvCxnSpPr>
              <p:nvPr/>
            </p:nvCxnSpPr>
            <p:spPr>
              <a:xfrm flipH="1" flipV="1">
                <a:off x="4753078" y="3046096"/>
                <a:ext cx="100384" cy="2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303B44D9-7571-710C-DDBA-95FC47253141}"/>
                </a:ext>
              </a:extLst>
            </p:cNvPr>
            <p:cNvGrpSpPr/>
            <p:nvPr/>
          </p:nvGrpSpPr>
          <p:grpSpPr>
            <a:xfrm flipV="1">
              <a:off x="4069078" y="1243350"/>
              <a:ext cx="1086330" cy="1200815"/>
              <a:chOff x="4069079" y="2447770"/>
              <a:chExt cx="1086330" cy="1200815"/>
            </a:xfrm>
          </p:grpSpPr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D8AC42B4-CD21-36EC-3E17-ED0FD963561D}"/>
                  </a:ext>
                </a:extLst>
              </p:cNvPr>
              <p:cNvGrpSpPr/>
              <p:nvPr/>
            </p:nvGrpSpPr>
            <p:grpSpPr>
              <a:xfrm>
                <a:off x="4478758" y="3007996"/>
                <a:ext cx="274320" cy="76200"/>
                <a:chOff x="5033963" y="2519363"/>
                <a:chExt cx="274320" cy="76200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932F094E-C0C3-DB61-E645-0AE6EBBCE21E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7620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EDF3DD62-081C-02BE-DA1E-1B9BA6CF770C}"/>
                    </a:ext>
                  </a:extLst>
                </p:cNvPr>
                <p:cNvCxnSpPr>
                  <a:cxnSpLocks/>
                  <a:stCxn id="479" idx="1"/>
                  <a:endCxn id="479" idx="3"/>
                </p:cNvCxnSpPr>
                <p:nvPr/>
              </p:nvCxnSpPr>
              <p:spPr>
                <a:xfrm>
                  <a:off x="5033963" y="2557463"/>
                  <a:ext cx="274320" cy="0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D57E1038-3E82-5FB2-6171-D74409530CB5}"/>
                    </a:ext>
                  </a:extLst>
                </p:cNvPr>
                <p:cNvCxnSpPr>
                  <a:cxnSpLocks/>
                  <a:stCxn id="482" idx="0"/>
                  <a:endCxn id="482" idx="2"/>
                </p:cNvCxnSpPr>
                <p:nvPr/>
              </p:nvCxnSpPr>
              <p:spPr>
                <a:xfrm>
                  <a:off x="5171123" y="2519363"/>
                  <a:ext cx="0" cy="36576"/>
                </a:xfrm>
                <a:prstGeom prst="straightConnector1">
                  <a:avLst/>
                </a:prstGeom>
                <a:ln>
                  <a:solidFill>
                    <a:srgbClr val="111E35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82FCFD72-F7A7-0C7E-3216-5231A54FBD74}"/>
                    </a:ext>
                  </a:extLst>
                </p:cNvPr>
                <p:cNvSpPr/>
                <p:nvPr/>
              </p:nvSpPr>
              <p:spPr>
                <a:xfrm>
                  <a:off x="5033963" y="2519363"/>
                  <a:ext cx="274320" cy="3657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F31F7D49-E8C1-3CBA-F642-8A4D702B1C68}"/>
                  </a:ext>
                </a:extLst>
              </p:cNvPr>
              <p:cNvGrpSpPr/>
              <p:nvPr/>
            </p:nvGrpSpPr>
            <p:grpSpPr>
              <a:xfrm>
                <a:off x="4069079" y="2447770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424" name="Group 423">
                  <a:extLst>
                    <a:ext uri="{FF2B5EF4-FFF2-40B4-BE49-F238E27FC236}">
                      <a16:creationId xmlns:a16="http://schemas.microsoft.com/office/drawing/2014/main" id="{254B7D0C-C249-CAEE-A6A6-07F89BE3C825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991B743C-BA1B-35CA-F7C6-6E66255212B9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8" name="Isosceles Triangle 477">
                    <a:extLst>
                      <a:ext uri="{FF2B5EF4-FFF2-40B4-BE49-F238E27FC236}">
                        <a16:creationId xmlns:a16="http://schemas.microsoft.com/office/drawing/2014/main" id="{2532D7D3-483C-5A5A-8615-08C76CAF385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18067CA7-C313-D006-70B9-702A9E2321EE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11441952-207A-78EF-CBE4-55657E540143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74" name="Straight Arrow Connector 473">
                    <a:extLst>
                      <a:ext uri="{FF2B5EF4-FFF2-40B4-BE49-F238E27FC236}">
                        <a16:creationId xmlns:a16="http://schemas.microsoft.com/office/drawing/2014/main" id="{186BDFBC-7DDD-7EB1-7F2D-0A058EAACCE0}"/>
                      </a:ext>
                    </a:extLst>
                  </p:cNvPr>
                  <p:cNvCxnSpPr>
                    <a:cxnSpLocks/>
                    <a:stCxn id="473" idx="1"/>
                    <a:endCxn id="473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Arrow Connector 474">
                    <a:extLst>
                      <a:ext uri="{FF2B5EF4-FFF2-40B4-BE49-F238E27FC236}">
                        <a16:creationId xmlns:a16="http://schemas.microsoft.com/office/drawing/2014/main" id="{EFC17975-1984-FFAD-CB4A-6493B7375A61}"/>
                      </a:ext>
                    </a:extLst>
                  </p:cNvPr>
                  <p:cNvCxnSpPr>
                    <a:cxnSpLocks/>
                    <a:stCxn id="476" idx="0"/>
                    <a:endCxn id="476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CBADE5F4-BAB0-6059-9469-0AC1E7F4DC31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782E0FE7-6835-A9FD-6CB6-0736A7EE2B81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49E7E17C-8362-9EB6-8CC8-99764ED94EE1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Isosceles Triangle 471">
                    <a:extLst>
                      <a:ext uri="{FF2B5EF4-FFF2-40B4-BE49-F238E27FC236}">
                        <a16:creationId xmlns:a16="http://schemas.microsoft.com/office/drawing/2014/main" id="{464B5592-14FC-66A9-D852-F327B98DF8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7" name="Group 426">
                  <a:extLst>
                    <a:ext uri="{FF2B5EF4-FFF2-40B4-BE49-F238E27FC236}">
                      <a16:creationId xmlns:a16="http://schemas.microsoft.com/office/drawing/2014/main" id="{0BCA9BF0-9F5B-4DE3-0B24-5CBBCA5BC0A5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465" name="Group 464">
                    <a:extLst>
                      <a:ext uri="{FF2B5EF4-FFF2-40B4-BE49-F238E27FC236}">
                        <a16:creationId xmlns:a16="http://schemas.microsoft.com/office/drawing/2014/main" id="{38A5C683-2176-5D23-4ADF-D6DB008E3C0A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468" name="Rectangle 467">
                      <a:extLst>
                        <a:ext uri="{FF2B5EF4-FFF2-40B4-BE49-F238E27FC236}">
                          <a16:creationId xmlns:a16="http://schemas.microsoft.com/office/drawing/2014/main" id="{A12AA4D3-1646-AFF1-71AB-7023C8FD1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Rectangle 468">
                      <a:extLst>
                        <a:ext uri="{FF2B5EF4-FFF2-40B4-BE49-F238E27FC236}">
                          <a16:creationId xmlns:a16="http://schemas.microsoft.com/office/drawing/2014/main" id="{AFBFD13D-A680-7354-2F6B-39BF8C061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0" name="Rectangle 469">
                      <a:extLst>
                        <a:ext uri="{FF2B5EF4-FFF2-40B4-BE49-F238E27FC236}">
                          <a16:creationId xmlns:a16="http://schemas.microsoft.com/office/drawing/2014/main" id="{A884E812-2FBA-63CA-18C8-AAFC098CE04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66" name="Connector: Elbow 465">
                    <a:extLst>
                      <a:ext uri="{FF2B5EF4-FFF2-40B4-BE49-F238E27FC236}">
                        <a16:creationId xmlns:a16="http://schemas.microsoft.com/office/drawing/2014/main" id="{270CDDAF-04E7-B24A-1E61-0E6EF9718473}"/>
                      </a:ext>
                    </a:extLst>
                  </p:cNvPr>
                  <p:cNvCxnSpPr>
                    <a:cxnSpLocks/>
                    <a:stCxn id="469" idx="2"/>
                    <a:endCxn id="472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Connector: Elbow 466">
                    <a:extLst>
                      <a:ext uri="{FF2B5EF4-FFF2-40B4-BE49-F238E27FC236}">
                        <a16:creationId xmlns:a16="http://schemas.microsoft.com/office/drawing/2014/main" id="{65D1746E-213E-CAC4-9452-5DD64D4D4DC9}"/>
                      </a:ext>
                    </a:extLst>
                  </p:cNvPr>
                  <p:cNvCxnSpPr>
                    <a:cxnSpLocks/>
                    <a:stCxn id="473" idx="3"/>
                    <a:endCxn id="470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18DDE84D-C15C-7518-4B63-EE22461A1230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526EC1A8-77E5-5DD7-5296-DD9A6A132AAF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A6FEC0A-FC1B-077D-32B6-9013EBE49491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28E6DA01-2BF0-5813-F4BD-8D9F377FE53E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29" name="Connector: Elbow 428">
                  <a:extLst>
                    <a:ext uri="{FF2B5EF4-FFF2-40B4-BE49-F238E27FC236}">
                      <a16:creationId xmlns:a16="http://schemas.microsoft.com/office/drawing/2014/main" id="{A75396C4-88A0-DF62-9F42-DEB840153A74}"/>
                    </a:ext>
                  </a:extLst>
                </p:cNvPr>
                <p:cNvCxnSpPr>
                  <a:cxnSpLocks/>
                  <a:stCxn id="463" idx="2"/>
                  <a:endCxn id="478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Connector: Elbow 429">
                  <a:extLst>
                    <a:ext uri="{FF2B5EF4-FFF2-40B4-BE49-F238E27FC236}">
                      <a16:creationId xmlns:a16="http://schemas.microsoft.com/office/drawing/2014/main" id="{A437A29C-5030-1666-F1C9-3950A1466288}"/>
                    </a:ext>
                  </a:extLst>
                </p:cNvPr>
                <p:cNvCxnSpPr>
                  <a:cxnSpLocks/>
                  <a:stCxn id="473" idx="1"/>
                  <a:endCxn id="464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7DD73B16-930A-4D16-75DC-6571A6A93061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2EE98EE4-D2A2-7AF1-458C-CE80C156EEEE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9" name="Straight Arrow Connector 458">
                    <a:extLst>
                      <a:ext uri="{FF2B5EF4-FFF2-40B4-BE49-F238E27FC236}">
                        <a16:creationId xmlns:a16="http://schemas.microsoft.com/office/drawing/2014/main" id="{DDDFCAA5-2E8C-199B-50A8-0E8A6A569B11}"/>
                      </a:ext>
                    </a:extLst>
                  </p:cNvPr>
                  <p:cNvCxnSpPr>
                    <a:cxnSpLocks/>
                    <a:stCxn id="461" idx="1"/>
                    <a:endCxn id="461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Arrow Connector 459">
                    <a:extLst>
                      <a:ext uri="{FF2B5EF4-FFF2-40B4-BE49-F238E27FC236}">
                        <a16:creationId xmlns:a16="http://schemas.microsoft.com/office/drawing/2014/main" id="{AA02273B-455F-FE0A-9AAA-83F09A87A277}"/>
                      </a:ext>
                    </a:extLst>
                  </p:cNvPr>
                  <p:cNvCxnSpPr>
                    <a:cxnSpLocks/>
                    <a:stCxn id="458" idx="0"/>
                    <a:endCxn id="458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44A9C34A-81BC-ADB3-676A-B5B0964BFDA2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2" name="Group 431">
                  <a:extLst>
                    <a:ext uri="{FF2B5EF4-FFF2-40B4-BE49-F238E27FC236}">
                      <a16:creationId xmlns:a16="http://schemas.microsoft.com/office/drawing/2014/main" id="{89428991-F836-B066-0F28-9690FFAF94A6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25BD126B-7193-AD00-B3A1-BDCB4528A1FA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Isosceles Triangle 456">
                    <a:extLst>
                      <a:ext uri="{FF2B5EF4-FFF2-40B4-BE49-F238E27FC236}">
                        <a16:creationId xmlns:a16="http://schemas.microsoft.com/office/drawing/2014/main" id="{6016D738-8681-FD42-8081-690387E48D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BF41FBCC-1083-0674-4B02-4F2A243B600F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39BC7090-D04F-1B01-53D4-8D11068A52EE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3" name="Straight Arrow Connector 452">
                    <a:extLst>
                      <a:ext uri="{FF2B5EF4-FFF2-40B4-BE49-F238E27FC236}">
                        <a16:creationId xmlns:a16="http://schemas.microsoft.com/office/drawing/2014/main" id="{7429366F-8706-2647-6807-6DE4544F0BB5}"/>
                      </a:ext>
                    </a:extLst>
                  </p:cNvPr>
                  <p:cNvCxnSpPr>
                    <a:cxnSpLocks/>
                    <a:stCxn id="452" idx="1"/>
                    <a:endCxn id="452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Straight Arrow Connector 453">
                    <a:extLst>
                      <a:ext uri="{FF2B5EF4-FFF2-40B4-BE49-F238E27FC236}">
                        <a16:creationId xmlns:a16="http://schemas.microsoft.com/office/drawing/2014/main" id="{935AB2E3-950B-A345-4C86-B7D1B13565A7}"/>
                      </a:ext>
                    </a:extLst>
                  </p:cNvPr>
                  <p:cNvCxnSpPr>
                    <a:cxnSpLocks/>
                    <a:stCxn id="455" idx="0"/>
                    <a:endCxn id="455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2927292B-EEDA-3223-9069-2DF9C6F4EDA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8AD8BD45-4361-47C6-5E8D-2F2896AAC869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4CC1EF4A-3DDB-E646-6A7C-C0E662F1BC29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Isosceles Triangle 450">
                    <a:extLst>
                      <a:ext uri="{FF2B5EF4-FFF2-40B4-BE49-F238E27FC236}">
                        <a16:creationId xmlns:a16="http://schemas.microsoft.com/office/drawing/2014/main" id="{33BD9BA3-FF87-B629-F6DE-AAE7AB705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5" name="Group 434">
                  <a:extLst>
                    <a:ext uri="{FF2B5EF4-FFF2-40B4-BE49-F238E27FC236}">
                      <a16:creationId xmlns:a16="http://schemas.microsoft.com/office/drawing/2014/main" id="{89DA02AF-D82C-3B27-B493-350166F281D3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444" name="Group 443">
                    <a:extLst>
                      <a:ext uri="{FF2B5EF4-FFF2-40B4-BE49-F238E27FC236}">
                        <a16:creationId xmlns:a16="http://schemas.microsoft.com/office/drawing/2014/main" id="{B0BD1581-0650-70D1-8A94-8FAE8D39E747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447" name="Rectangle 446">
                      <a:extLst>
                        <a:ext uri="{FF2B5EF4-FFF2-40B4-BE49-F238E27FC236}">
                          <a16:creationId xmlns:a16="http://schemas.microsoft.com/office/drawing/2014/main" id="{9CE5BF4B-5CFE-6668-8A6A-85199385D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8" name="Rectangle 447">
                      <a:extLst>
                        <a:ext uri="{FF2B5EF4-FFF2-40B4-BE49-F238E27FC236}">
                          <a16:creationId xmlns:a16="http://schemas.microsoft.com/office/drawing/2014/main" id="{03BFEBB4-80C8-E5F3-7F24-889CC68DD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9" name="Rectangle 448">
                      <a:extLst>
                        <a:ext uri="{FF2B5EF4-FFF2-40B4-BE49-F238E27FC236}">
                          <a16:creationId xmlns:a16="http://schemas.microsoft.com/office/drawing/2014/main" id="{9C7AC20B-63C9-C831-9C49-19FD4236BB2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45" name="Connector: Elbow 444">
                    <a:extLst>
                      <a:ext uri="{FF2B5EF4-FFF2-40B4-BE49-F238E27FC236}">
                        <a16:creationId xmlns:a16="http://schemas.microsoft.com/office/drawing/2014/main" id="{0F5B5EAF-3238-8951-3404-FD2A2DF3B1A8}"/>
                      </a:ext>
                    </a:extLst>
                  </p:cNvPr>
                  <p:cNvCxnSpPr>
                    <a:cxnSpLocks/>
                    <a:stCxn id="448" idx="2"/>
                    <a:endCxn id="451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Connector: Elbow 445">
                    <a:extLst>
                      <a:ext uri="{FF2B5EF4-FFF2-40B4-BE49-F238E27FC236}">
                        <a16:creationId xmlns:a16="http://schemas.microsoft.com/office/drawing/2014/main" id="{0700CF23-12F8-31A6-2E20-B4B42AF65147}"/>
                      </a:ext>
                    </a:extLst>
                  </p:cNvPr>
                  <p:cNvCxnSpPr>
                    <a:cxnSpLocks/>
                    <a:stCxn id="452" idx="3"/>
                    <a:endCxn id="449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F4F3FD42-703A-5689-9F9B-1FC6886F388F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72968725-2F26-D29E-2E6A-BD0AF380DCE5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1C5C802E-8AC7-3CE7-68B4-32F55673DCF2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04F662A-EAA2-9E72-F8AE-A8CF16C9DC1E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37" name="Connector: Elbow 436">
                  <a:extLst>
                    <a:ext uri="{FF2B5EF4-FFF2-40B4-BE49-F238E27FC236}">
                      <a16:creationId xmlns:a16="http://schemas.microsoft.com/office/drawing/2014/main" id="{F4609EDD-0419-35FE-1AA3-25CF4CB4D997}"/>
                    </a:ext>
                  </a:extLst>
                </p:cNvPr>
                <p:cNvCxnSpPr>
                  <a:cxnSpLocks/>
                  <a:stCxn id="442" idx="2"/>
                  <a:endCxn id="457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Connector: Elbow 437">
                  <a:extLst>
                    <a:ext uri="{FF2B5EF4-FFF2-40B4-BE49-F238E27FC236}">
                      <a16:creationId xmlns:a16="http://schemas.microsoft.com/office/drawing/2014/main" id="{CC21B934-D95E-4580-5161-267F09CDA9D3}"/>
                    </a:ext>
                  </a:extLst>
                </p:cNvPr>
                <p:cNvCxnSpPr>
                  <a:cxnSpLocks/>
                  <a:stCxn id="452" idx="1"/>
                  <a:endCxn id="443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Connector: Elbow 438">
                  <a:extLst>
                    <a:ext uri="{FF2B5EF4-FFF2-40B4-BE49-F238E27FC236}">
                      <a16:creationId xmlns:a16="http://schemas.microsoft.com/office/drawing/2014/main" id="{0E998AE7-04EF-1559-E301-F4C53C7A5409}"/>
                    </a:ext>
                  </a:extLst>
                </p:cNvPr>
                <p:cNvCxnSpPr>
                  <a:cxnSpLocks/>
                  <a:stCxn id="476" idx="0"/>
                  <a:endCxn id="461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Connector: Elbow 439">
                  <a:extLst>
                    <a:ext uri="{FF2B5EF4-FFF2-40B4-BE49-F238E27FC236}">
                      <a16:creationId xmlns:a16="http://schemas.microsoft.com/office/drawing/2014/main" id="{997C2E26-595F-93AF-DED2-A192137FAFF8}"/>
                    </a:ext>
                  </a:extLst>
                </p:cNvPr>
                <p:cNvCxnSpPr>
                  <a:cxnSpLocks/>
                  <a:stCxn id="461" idx="1"/>
                  <a:endCxn id="455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62E5AE7-9744-F31B-4FDC-B9D57E1B6381}"/>
                  </a:ext>
                </a:extLst>
              </p:cNvPr>
              <p:cNvGrpSpPr/>
              <p:nvPr/>
            </p:nvGrpSpPr>
            <p:grpSpPr>
              <a:xfrm flipH="1">
                <a:off x="4652488" y="2450627"/>
                <a:ext cx="502921" cy="1197958"/>
                <a:chOff x="4069079" y="2447770"/>
                <a:chExt cx="502921" cy="1197958"/>
              </a:xfrm>
            </p:grpSpPr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6AB2829F-8067-2BCB-32F2-F3F09283A316}"/>
                    </a:ext>
                  </a:extLst>
                </p:cNvPr>
                <p:cNvGrpSpPr/>
                <p:nvPr/>
              </p:nvGrpSpPr>
              <p:grpSpPr>
                <a:xfrm>
                  <a:off x="4111547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46849215-A03E-1D16-6249-E3D427057567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Isosceles Triangle 422">
                    <a:extLst>
                      <a:ext uri="{FF2B5EF4-FFF2-40B4-BE49-F238E27FC236}">
                        <a16:creationId xmlns:a16="http://schemas.microsoft.com/office/drawing/2014/main" id="{0092A4FA-BD7F-07AD-F297-FBDB327FF7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702A71D8-D97F-D435-E402-6391DA00807A}"/>
                    </a:ext>
                  </a:extLst>
                </p:cNvPr>
                <p:cNvGrpSpPr/>
                <p:nvPr/>
              </p:nvGrpSpPr>
              <p:grpSpPr>
                <a:xfrm flipV="1">
                  <a:off x="4195289" y="2447770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7CFFC3E8-F65A-B773-6103-3411CF59AE2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9" name="Straight Arrow Connector 418">
                    <a:extLst>
                      <a:ext uri="{FF2B5EF4-FFF2-40B4-BE49-F238E27FC236}">
                        <a16:creationId xmlns:a16="http://schemas.microsoft.com/office/drawing/2014/main" id="{93641EF6-51A1-BC67-35E3-17F34AE808B1}"/>
                      </a:ext>
                    </a:extLst>
                  </p:cNvPr>
                  <p:cNvCxnSpPr>
                    <a:cxnSpLocks/>
                    <a:stCxn id="418" idx="1"/>
                    <a:endCxn id="418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" name="Straight Arrow Connector 419">
                    <a:extLst>
                      <a:ext uri="{FF2B5EF4-FFF2-40B4-BE49-F238E27FC236}">
                        <a16:creationId xmlns:a16="http://schemas.microsoft.com/office/drawing/2014/main" id="{EDA76788-2344-7A77-4849-F512122D9775}"/>
                      </a:ext>
                    </a:extLst>
                  </p:cNvPr>
                  <p:cNvCxnSpPr>
                    <a:cxnSpLocks/>
                    <a:stCxn id="421" idx="0"/>
                    <a:endCxn id="421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1AF8307A-F039-7739-CD3A-4EC18DED5967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0C1FE7B8-45F1-8911-F60F-BD30647BA83A}"/>
                    </a:ext>
                  </a:extLst>
                </p:cNvPr>
                <p:cNvGrpSpPr/>
                <p:nvPr/>
              </p:nvGrpSpPr>
              <p:grpSpPr>
                <a:xfrm>
                  <a:off x="4389120" y="2560320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DD9DFD26-B860-DD95-5CB8-AE3FAC6E3341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Isosceles Triangle 416">
                    <a:extLst>
                      <a:ext uri="{FF2B5EF4-FFF2-40B4-BE49-F238E27FC236}">
                        <a16:creationId xmlns:a16="http://schemas.microsoft.com/office/drawing/2014/main" id="{0FB77128-4F48-66A9-74F3-160718EDBB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2934BB8B-8200-F1B9-5727-B6FFB7DE50AC}"/>
                    </a:ext>
                  </a:extLst>
                </p:cNvPr>
                <p:cNvGrpSpPr/>
                <p:nvPr/>
              </p:nvGrpSpPr>
              <p:grpSpPr>
                <a:xfrm>
                  <a:off x="4358640" y="2485870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410" name="Group 409">
                    <a:extLst>
                      <a:ext uri="{FF2B5EF4-FFF2-40B4-BE49-F238E27FC236}">
                        <a16:creationId xmlns:a16="http://schemas.microsoft.com/office/drawing/2014/main" id="{BB8910CF-22BA-D1CE-8ABF-95D5605D47AB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413" name="Rectangle 412">
                      <a:extLst>
                        <a:ext uri="{FF2B5EF4-FFF2-40B4-BE49-F238E27FC236}">
                          <a16:creationId xmlns:a16="http://schemas.microsoft.com/office/drawing/2014/main" id="{69C19E49-86AA-35D0-95ED-1B137F3CB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4" name="Rectangle 413">
                      <a:extLst>
                        <a:ext uri="{FF2B5EF4-FFF2-40B4-BE49-F238E27FC236}">
                          <a16:creationId xmlns:a16="http://schemas.microsoft.com/office/drawing/2014/main" id="{12039269-F434-5187-B654-E2A2DEE06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5" name="Rectangle 414">
                      <a:extLst>
                        <a:ext uri="{FF2B5EF4-FFF2-40B4-BE49-F238E27FC236}">
                          <a16:creationId xmlns:a16="http://schemas.microsoft.com/office/drawing/2014/main" id="{CF8868B0-4CFB-8718-8E49-4094FE8B0C9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11" name="Connector: Elbow 410">
                    <a:extLst>
                      <a:ext uri="{FF2B5EF4-FFF2-40B4-BE49-F238E27FC236}">
                        <a16:creationId xmlns:a16="http://schemas.microsoft.com/office/drawing/2014/main" id="{0BF46752-CFFD-84BC-3E47-379787EF7D3E}"/>
                      </a:ext>
                    </a:extLst>
                  </p:cNvPr>
                  <p:cNvCxnSpPr>
                    <a:cxnSpLocks/>
                    <a:stCxn id="414" idx="2"/>
                    <a:endCxn id="417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2" name="Connector: Elbow 411">
                    <a:extLst>
                      <a:ext uri="{FF2B5EF4-FFF2-40B4-BE49-F238E27FC236}">
                        <a16:creationId xmlns:a16="http://schemas.microsoft.com/office/drawing/2014/main" id="{4565505C-C5E0-C5A8-F3D3-9D21AE57D1B3}"/>
                      </a:ext>
                    </a:extLst>
                  </p:cNvPr>
                  <p:cNvCxnSpPr>
                    <a:cxnSpLocks/>
                    <a:stCxn id="418" idx="3"/>
                    <a:endCxn id="415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CDE4446C-33E7-DF64-2B65-CAD3E10A1F55}"/>
                    </a:ext>
                  </a:extLst>
                </p:cNvPr>
                <p:cNvGrpSpPr/>
                <p:nvPr/>
              </p:nvGrpSpPr>
              <p:grpSpPr>
                <a:xfrm>
                  <a:off x="4069080" y="2528018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8B8F46CA-8917-75A0-30CF-0E0FD96FA75D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86F85D89-4608-8040-DE81-23F068A09CC7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901398D8-8DC1-B211-AED5-BF5D65882019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74" name="Connector: Elbow 373">
                  <a:extLst>
                    <a:ext uri="{FF2B5EF4-FFF2-40B4-BE49-F238E27FC236}">
                      <a16:creationId xmlns:a16="http://schemas.microsoft.com/office/drawing/2014/main" id="{60A9C026-5F71-246E-1CC1-1F1B7AE69C13}"/>
                    </a:ext>
                  </a:extLst>
                </p:cNvPr>
                <p:cNvCxnSpPr>
                  <a:cxnSpLocks/>
                  <a:stCxn id="408" idx="2"/>
                  <a:endCxn id="423" idx="3"/>
                </p:cNvCxnSpPr>
                <p:nvPr/>
              </p:nvCxnSpPr>
              <p:spPr>
                <a:xfrm rot="16200000" flipH="1">
                  <a:off x="4026709" y="2570390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Connector: Elbow 374">
                  <a:extLst>
                    <a:ext uri="{FF2B5EF4-FFF2-40B4-BE49-F238E27FC236}">
                      <a16:creationId xmlns:a16="http://schemas.microsoft.com/office/drawing/2014/main" id="{2D06CA8E-8A20-65A6-274B-A0F53245EAF6}"/>
                    </a:ext>
                  </a:extLst>
                </p:cNvPr>
                <p:cNvCxnSpPr>
                  <a:cxnSpLocks/>
                  <a:stCxn id="418" idx="1"/>
                  <a:endCxn id="409" idx="0"/>
                </p:cNvCxnSpPr>
                <p:nvPr/>
              </p:nvCxnSpPr>
              <p:spPr>
                <a:xfrm rot="10800000" flipV="1">
                  <a:off x="4069079" y="248587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7C1897BE-71D5-9B5D-6B9C-B5C3A6BABDC2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4195766" y="3007992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D7DE292D-A55F-6741-B462-2C0C9BC9F97F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4" name="Straight Arrow Connector 403">
                    <a:extLst>
                      <a:ext uri="{FF2B5EF4-FFF2-40B4-BE49-F238E27FC236}">
                        <a16:creationId xmlns:a16="http://schemas.microsoft.com/office/drawing/2014/main" id="{BF325DE4-8991-41A8-8D53-ACEA4707572B}"/>
                      </a:ext>
                    </a:extLst>
                  </p:cNvPr>
                  <p:cNvCxnSpPr>
                    <a:cxnSpLocks/>
                    <a:stCxn id="406" idx="1"/>
                    <a:endCxn id="406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Arrow Connector 404">
                    <a:extLst>
                      <a:ext uri="{FF2B5EF4-FFF2-40B4-BE49-F238E27FC236}">
                        <a16:creationId xmlns:a16="http://schemas.microsoft.com/office/drawing/2014/main" id="{AF03B52A-0B65-A415-30C3-8C362F7E5237}"/>
                      </a:ext>
                    </a:extLst>
                  </p:cNvPr>
                  <p:cNvCxnSpPr>
                    <a:cxnSpLocks/>
                    <a:stCxn id="403" idx="0"/>
                    <a:endCxn id="403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50D53395-A952-4714-421B-585DD2ADCD2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id="{7E8A42CB-2C1B-BC8E-8887-92C219C3A77B}"/>
                    </a:ext>
                  </a:extLst>
                </p:cNvPr>
                <p:cNvGrpSpPr/>
                <p:nvPr/>
              </p:nvGrpSpPr>
              <p:grpSpPr>
                <a:xfrm flipV="1">
                  <a:off x="4111547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BAD5C236-5A93-19F9-98AF-EE234AC2700C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Isosceles Triangle 401">
                    <a:extLst>
                      <a:ext uri="{FF2B5EF4-FFF2-40B4-BE49-F238E27FC236}">
                        <a16:creationId xmlns:a16="http://schemas.microsoft.com/office/drawing/2014/main" id="{2F7C7464-C8E8-A872-387B-AA9DDC1DC0C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6F6BB792-7C4D-D0D2-A8C6-282F4B873C01}"/>
                    </a:ext>
                  </a:extLst>
                </p:cNvPr>
                <p:cNvGrpSpPr/>
                <p:nvPr/>
              </p:nvGrpSpPr>
              <p:grpSpPr>
                <a:xfrm>
                  <a:off x="4195289" y="3569528"/>
                  <a:ext cx="274320" cy="76200"/>
                  <a:chOff x="5033963" y="2519363"/>
                  <a:chExt cx="274320" cy="76200"/>
                </a:xfrm>
              </p:grpSpPr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CAF1FB7-0FCF-0CA5-A445-87869EA39AAD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762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8" name="Straight Arrow Connector 397">
                    <a:extLst>
                      <a:ext uri="{FF2B5EF4-FFF2-40B4-BE49-F238E27FC236}">
                        <a16:creationId xmlns:a16="http://schemas.microsoft.com/office/drawing/2014/main" id="{E9A4023F-A3BF-52C1-604A-F34C8D5CE2CE}"/>
                      </a:ext>
                    </a:extLst>
                  </p:cNvPr>
                  <p:cNvCxnSpPr>
                    <a:cxnSpLocks/>
                    <a:stCxn id="397" idx="1"/>
                    <a:endCxn id="397" idx="3"/>
                  </p:cNvCxnSpPr>
                  <p:nvPr/>
                </p:nvCxnSpPr>
                <p:spPr>
                  <a:xfrm>
                    <a:off x="5033963" y="2557463"/>
                    <a:ext cx="274320" cy="0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Arrow Connector 398">
                    <a:extLst>
                      <a:ext uri="{FF2B5EF4-FFF2-40B4-BE49-F238E27FC236}">
                        <a16:creationId xmlns:a16="http://schemas.microsoft.com/office/drawing/2014/main" id="{ABE00864-8213-38F1-D2EF-CE50A90C37A7}"/>
                      </a:ext>
                    </a:extLst>
                  </p:cNvPr>
                  <p:cNvCxnSpPr>
                    <a:cxnSpLocks/>
                    <a:stCxn id="400" idx="0"/>
                    <a:endCxn id="400" idx="2"/>
                  </p:cNvCxnSpPr>
                  <p:nvPr/>
                </p:nvCxnSpPr>
                <p:spPr>
                  <a:xfrm>
                    <a:off x="5171123" y="2519363"/>
                    <a:ext cx="0" cy="36576"/>
                  </a:xfrm>
                  <a:prstGeom prst="straightConnector1">
                    <a:avLst/>
                  </a:prstGeom>
                  <a:ln>
                    <a:solidFill>
                      <a:srgbClr val="111E35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EC6D36E-C6D6-5712-6883-C1EB1787A29C}"/>
                      </a:ext>
                    </a:extLst>
                  </p:cNvPr>
                  <p:cNvSpPr/>
                  <p:nvPr/>
                </p:nvSpPr>
                <p:spPr>
                  <a:xfrm>
                    <a:off x="5033963" y="2519363"/>
                    <a:ext cx="274320" cy="36576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50F246D3-3CA6-D356-F5A5-CBDB4A882EAA}"/>
                    </a:ext>
                  </a:extLst>
                </p:cNvPr>
                <p:cNvGrpSpPr/>
                <p:nvPr/>
              </p:nvGrpSpPr>
              <p:grpSpPr>
                <a:xfrm flipV="1">
                  <a:off x="4389120" y="3075978"/>
                  <a:ext cx="182880" cy="457200"/>
                  <a:chOff x="4111547" y="2519363"/>
                  <a:chExt cx="228604" cy="833436"/>
                </a:xfrm>
              </p:grpSpPr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7F5E2B2-FFF4-9877-2AC2-A2163B12971E}"/>
                      </a:ext>
                    </a:extLst>
                  </p:cNvPr>
                  <p:cNvSpPr/>
                  <p:nvPr/>
                </p:nvSpPr>
                <p:spPr>
                  <a:xfrm>
                    <a:off x="4111547" y="2519363"/>
                    <a:ext cx="228604" cy="833436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Isosceles Triangle 395">
                    <a:extLst>
                      <a:ext uri="{FF2B5EF4-FFF2-40B4-BE49-F238E27FC236}">
                        <a16:creationId xmlns:a16="http://schemas.microsoft.com/office/drawing/2014/main" id="{434E4547-BF61-42DE-7A4E-851E5A1FBD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05964" y="2657475"/>
                    <a:ext cx="80962" cy="69795"/>
                  </a:xfrm>
                  <a:prstGeom prst="triangl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id="{5DFF72C6-B3F1-3F06-D1D7-DCB1A9143E2E}"/>
                    </a:ext>
                  </a:extLst>
                </p:cNvPr>
                <p:cNvGrpSpPr/>
                <p:nvPr/>
              </p:nvGrpSpPr>
              <p:grpSpPr>
                <a:xfrm flipV="1">
                  <a:off x="4358640" y="3438269"/>
                  <a:ext cx="137160" cy="169359"/>
                  <a:chOff x="5181600" y="2690822"/>
                  <a:chExt cx="914400" cy="169359"/>
                </a:xfrm>
              </p:grpSpPr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D3C0C7D3-8150-407F-E2FC-CB71816EA74B}"/>
                      </a:ext>
                    </a:extLst>
                  </p:cNvPr>
                  <p:cNvGrpSpPr/>
                  <p:nvPr/>
                </p:nvGrpSpPr>
                <p:grpSpPr>
                  <a:xfrm>
                    <a:off x="5181600" y="2743200"/>
                    <a:ext cx="914400" cy="0"/>
                    <a:chOff x="5181600" y="2743200"/>
                    <a:chExt cx="914400" cy="228600"/>
                  </a:xfrm>
                </p:grpSpPr>
                <p:sp>
                  <p:nvSpPr>
                    <p:cNvPr id="392" name="Rectangle 391">
                      <a:extLst>
                        <a:ext uri="{FF2B5EF4-FFF2-40B4-BE49-F238E27FC236}">
                          <a16:creationId xmlns:a16="http://schemas.microsoft.com/office/drawing/2014/main" id="{6C63AD12-8C0C-09DD-1257-494FA98A07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914400" cy="2286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Rectangle 392">
                      <a:extLst>
                        <a:ext uri="{FF2B5EF4-FFF2-40B4-BE49-F238E27FC236}">
                          <a16:creationId xmlns:a16="http://schemas.microsoft.com/office/drawing/2014/main" id="{73C79272-4044-6190-7EE1-1CAFFB7A0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600" y="27432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Rectangle 393">
                      <a:extLst>
                        <a:ext uri="{FF2B5EF4-FFF2-40B4-BE49-F238E27FC236}">
                          <a16:creationId xmlns:a16="http://schemas.microsoft.com/office/drawing/2014/main" id="{7C46AF32-EB25-B5DE-4E47-D38D0BADCF4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5999" y="2857500"/>
                      <a:ext cx="0" cy="114300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90" name="Connector: Elbow 389">
                    <a:extLst>
                      <a:ext uri="{FF2B5EF4-FFF2-40B4-BE49-F238E27FC236}">
                        <a16:creationId xmlns:a16="http://schemas.microsoft.com/office/drawing/2014/main" id="{6941BB6D-F8DA-B454-4CE2-F9BBE01A3F52}"/>
                      </a:ext>
                    </a:extLst>
                  </p:cNvPr>
                  <p:cNvCxnSpPr>
                    <a:cxnSpLocks/>
                    <a:stCxn id="393" idx="2"/>
                    <a:endCxn id="396" idx="3"/>
                  </p:cNvCxnSpPr>
                  <p:nvPr/>
                </p:nvCxnSpPr>
                <p:spPr>
                  <a:xfrm rot="16200000" flipH="1">
                    <a:off x="5224717" y="2700091"/>
                    <a:ext cx="116980" cy="203200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Connector: Elbow 390">
                    <a:extLst>
                      <a:ext uri="{FF2B5EF4-FFF2-40B4-BE49-F238E27FC236}">
                        <a16:creationId xmlns:a16="http://schemas.microsoft.com/office/drawing/2014/main" id="{91C6173E-0F42-3D98-82E5-F27569A96594}"/>
                      </a:ext>
                    </a:extLst>
                  </p:cNvPr>
                  <p:cNvCxnSpPr>
                    <a:cxnSpLocks/>
                    <a:stCxn id="397" idx="3"/>
                    <a:endCxn id="394" idx="0"/>
                  </p:cNvCxnSpPr>
                  <p:nvPr/>
                </p:nvCxnSpPr>
                <p:spPr>
                  <a:xfrm>
                    <a:off x="5921393" y="2690822"/>
                    <a:ext cx="174600" cy="52378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4785A4AC-A22F-52AF-E4FE-770CDBB21AB5}"/>
                    </a:ext>
                  </a:extLst>
                </p:cNvPr>
                <p:cNvGrpSpPr/>
                <p:nvPr/>
              </p:nvGrpSpPr>
              <p:grpSpPr>
                <a:xfrm flipV="1">
                  <a:off x="4069080" y="3565480"/>
                  <a:ext cx="0" cy="0"/>
                  <a:chOff x="5181600" y="2743200"/>
                  <a:chExt cx="914400" cy="228600"/>
                </a:xfrm>
              </p:grpSpPr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B6372E16-9C59-31A1-7C72-F5E1E4D3CF8B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914400" cy="2286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7FA54EE9-D819-F9C1-1E9D-75B26A56BD8C}"/>
                      </a:ext>
                    </a:extLst>
                  </p:cNvPr>
                  <p:cNvSpPr/>
                  <p:nvPr/>
                </p:nvSpPr>
                <p:spPr>
                  <a:xfrm>
                    <a:off x="5181600" y="27432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83D47ECE-3508-FC92-C8CE-940881E856E1}"/>
                      </a:ext>
                    </a:extLst>
                  </p:cNvPr>
                  <p:cNvSpPr/>
                  <p:nvPr/>
                </p:nvSpPr>
                <p:spPr>
                  <a:xfrm flipH="1">
                    <a:off x="6095999" y="2857500"/>
                    <a:ext cx="0" cy="1143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82" name="Connector: Elbow 381">
                  <a:extLst>
                    <a:ext uri="{FF2B5EF4-FFF2-40B4-BE49-F238E27FC236}">
                      <a16:creationId xmlns:a16="http://schemas.microsoft.com/office/drawing/2014/main" id="{7FBFBF00-A4A6-B074-D444-C3A0320B954A}"/>
                    </a:ext>
                  </a:extLst>
                </p:cNvPr>
                <p:cNvCxnSpPr>
                  <a:cxnSpLocks/>
                  <a:stCxn id="387" idx="2"/>
                  <a:endCxn id="402" idx="3"/>
                </p:cNvCxnSpPr>
                <p:nvPr/>
              </p:nvCxnSpPr>
              <p:spPr>
                <a:xfrm rot="5400000" flipH="1" flipV="1">
                  <a:off x="4026709" y="3480641"/>
                  <a:ext cx="127210" cy="4246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Connector: Elbow 382">
                  <a:extLst>
                    <a:ext uri="{FF2B5EF4-FFF2-40B4-BE49-F238E27FC236}">
                      <a16:creationId xmlns:a16="http://schemas.microsoft.com/office/drawing/2014/main" id="{59FC1D7C-8911-47D7-C317-7EFCCCEEF55A}"/>
                    </a:ext>
                  </a:extLst>
                </p:cNvPr>
                <p:cNvCxnSpPr>
                  <a:cxnSpLocks/>
                  <a:stCxn id="397" idx="1"/>
                  <a:endCxn id="388" idx="0"/>
                </p:cNvCxnSpPr>
                <p:nvPr/>
              </p:nvCxnSpPr>
              <p:spPr>
                <a:xfrm rot="10800000">
                  <a:off x="4069079" y="3565480"/>
                  <a:ext cx="126210" cy="42148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Connector: Elbow 383">
                  <a:extLst>
                    <a:ext uri="{FF2B5EF4-FFF2-40B4-BE49-F238E27FC236}">
                      <a16:creationId xmlns:a16="http://schemas.microsoft.com/office/drawing/2014/main" id="{A8B7A60C-24AE-5F1A-FF46-2BE53B2FF894}"/>
                    </a:ext>
                  </a:extLst>
                </p:cNvPr>
                <p:cNvCxnSpPr>
                  <a:cxnSpLocks/>
                  <a:stCxn id="421" idx="0"/>
                  <a:endCxn id="406" idx="3"/>
                </p:cNvCxnSpPr>
                <p:nvPr/>
              </p:nvCxnSpPr>
              <p:spPr>
                <a:xfrm rot="16200000" flipH="1">
                  <a:off x="4140206" y="2716212"/>
                  <a:ext cx="384962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Connector: Elbow 384">
                  <a:extLst>
                    <a:ext uri="{FF2B5EF4-FFF2-40B4-BE49-F238E27FC236}">
                      <a16:creationId xmlns:a16="http://schemas.microsoft.com/office/drawing/2014/main" id="{ED264871-E75E-0773-9698-2F50DBE9CA16}"/>
                    </a:ext>
                  </a:extLst>
                </p:cNvPr>
                <p:cNvCxnSpPr>
                  <a:cxnSpLocks/>
                  <a:stCxn id="406" idx="1"/>
                  <a:endCxn id="400" idx="0"/>
                </p:cNvCxnSpPr>
                <p:nvPr/>
              </p:nvCxnSpPr>
              <p:spPr>
                <a:xfrm rot="5400000">
                  <a:off x="4139550" y="3376152"/>
                  <a:ext cx="386276" cy="47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02C47E9A-4EDB-4616-8515-6011BE023196}"/>
                  </a:ext>
                </a:extLst>
              </p:cNvPr>
              <p:cNvCxnSpPr>
                <a:cxnSpLocks/>
                <a:stCxn id="461" idx="0"/>
                <a:endCxn id="479" idx="1"/>
              </p:cNvCxnSpPr>
              <p:nvPr/>
            </p:nvCxnSpPr>
            <p:spPr>
              <a:xfrm>
                <a:off x="4371026" y="3046092"/>
                <a:ext cx="10773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A25B1574-E4C7-B5DB-DEB1-808770295F54}"/>
                  </a:ext>
                </a:extLst>
              </p:cNvPr>
              <p:cNvCxnSpPr>
                <a:cxnSpLocks/>
                <a:stCxn id="406" idx="0"/>
                <a:endCxn id="479" idx="3"/>
              </p:cNvCxnSpPr>
              <p:nvPr/>
            </p:nvCxnSpPr>
            <p:spPr>
              <a:xfrm flipH="1" flipV="1">
                <a:off x="4753078" y="3046096"/>
                <a:ext cx="100384" cy="2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8D046EA6-0B5B-5143-2D22-796DEBD49076}"/>
                </a:ext>
              </a:extLst>
            </p:cNvPr>
            <p:cNvCxnSpPr>
              <a:cxnSpLocks/>
              <a:stCxn id="482" idx="0"/>
              <a:endCxn id="602" idx="1"/>
            </p:cNvCxnSpPr>
            <p:nvPr/>
          </p:nvCxnSpPr>
          <p:spPr>
            <a:xfrm>
              <a:off x="4615917" y="1883939"/>
              <a:ext cx="7568" cy="42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43579B4D-E884-6564-BD88-50EDC2BD10CB}"/>
                </a:ext>
              </a:extLst>
            </p:cNvPr>
            <p:cNvCxnSpPr>
              <a:cxnSpLocks/>
              <a:stCxn id="601" idx="0"/>
              <a:endCxn id="602" idx="3"/>
            </p:cNvCxnSpPr>
            <p:nvPr/>
          </p:nvCxnSpPr>
          <p:spPr>
            <a:xfrm flipV="1">
              <a:off x="4615918" y="2583127"/>
              <a:ext cx="7567" cy="424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7334D0B1-457C-4F0E-37F9-F91989FCA4CE}"/>
              </a:ext>
            </a:extLst>
          </p:cNvPr>
          <p:cNvCxnSpPr>
            <a:cxnSpLocks/>
            <a:stCxn id="108" idx="1"/>
            <a:endCxn id="104" idx="0"/>
          </p:cNvCxnSpPr>
          <p:nvPr/>
        </p:nvCxnSpPr>
        <p:spPr>
          <a:xfrm flipH="1">
            <a:off x="4663281" y="2442641"/>
            <a:ext cx="405853" cy="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BB3F29A8-7C52-E499-79D6-A98FA4710710}"/>
              </a:ext>
            </a:extLst>
          </p:cNvPr>
          <p:cNvCxnSpPr>
            <a:cxnSpLocks/>
            <a:stCxn id="108" idx="3"/>
            <a:endCxn id="605" idx="0"/>
          </p:cNvCxnSpPr>
          <p:nvPr/>
        </p:nvCxnSpPr>
        <p:spPr>
          <a:xfrm>
            <a:off x="5343454" y="2442641"/>
            <a:ext cx="399068" cy="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6E0A0B95-2410-C6A9-A64A-C50437F4887D}"/>
              </a:ext>
            </a:extLst>
          </p:cNvPr>
          <p:cNvCxnSpPr>
            <a:stCxn id="109" idx="0"/>
            <a:endCxn id="113" idx="3"/>
          </p:cNvCxnSpPr>
          <p:nvPr/>
        </p:nvCxnSpPr>
        <p:spPr>
          <a:xfrm flipH="1" flipV="1">
            <a:off x="5201048" y="1338747"/>
            <a:ext cx="5246" cy="106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2A89199B-4D6A-EE8E-7E29-E5535E4F452B}"/>
              </a:ext>
            </a:extLst>
          </p:cNvPr>
          <p:cNvCxnSpPr>
            <a:cxnSpLocks/>
            <a:stCxn id="113" idx="1"/>
          </p:cNvCxnSpPr>
          <p:nvPr/>
        </p:nvCxnSpPr>
        <p:spPr>
          <a:xfrm flipV="1">
            <a:off x="5201048" y="-13190"/>
            <a:ext cx="5246" cy="107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24A9C400-57C4-02D3-DB92-92455B11C9A3}"/>
              </a:ext>
            </a:extLst>
          </p:cNvPr>
          <p:cNvGrpSpPr/>
          <p:nvPr/>
        </p:nvGrpSpPr>
        <p:grpSpPr>
          <a:xfrm>
            <a:off x="4357173" y="1336759"/>
            <a:ext cx="137160" cy="0"/>
            <a:chOff x="5181600" y="2743200"/>
            <a:chExt cx="914400" cy="228600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25221E9-42F1-FD9B-DAAF-38E626842497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9F81BA0-5B10-95AC-4CA7-F684C6FEA89E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15C8844-9D2F-5137-123A-69DAB1A52883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77B7AE94-925D-859D-283E-C0E5483B8918}"/>
              </a:ext>
            </a:extLst>
          </p:cNvPr>
          <p:cNvCxnSpPr>
            <a:cxnSpLocks/>
            <a:stCxn id="315" idx="2"/>
            <a:endCxn id="318" idx="3"/>
          </p:cNvCxnSpPr>
          <p:nvPr/>
        </p:nvCxnSpPr>
        <p:spPr>
          <a:xfrm rot="16200000" flipH="1">
            <a:off x="4313924" y="1380010"/>
            <a:ext cx="116980" cy="30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65184C60-D74E-EEE5-AC92-4FFC13192063}"/>
              </a:ext>
            </a:extLst>
          </p:cNvPr>
          <p:cNvCxnSpPr>
            <a:cxnSpLocks/>
            <a:stCxn id="636" idx="3"/>
            <a:endCxn id="316" idx="0"/>
          </p:cNvCxnSpPr>
          <p:nvPr/>
        </p:nvCxnSpPr>
        <p:spPr>
          <a:xfrm>
            <a:off x="4463663" y="1292050"/>
            <a:ext cx="30669" cy="4470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AAB934BE-804B-ECF3-3F5E-7214D81427E4}"/>
              </a:ext>
            </a:extLst>
          </p:cNvPr>
          <p:cNvGrpSpPr/>
          <p:nvPr/>
        </p:nvGrpSpPr>
        <p:grpSpPr>
          <a:xfrm>
            <a:off x="4110080" y="1358831"/>
            <a:ext cx="182880" cy="457200"/>
            <a:chOff x="4111547" y="2519363"/>
            <a:chExt cx="228604" cy="833436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62B41DF2-ACDD-0C2D-372E-45460D0F4A0E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Isosceles Triangle 323">
              <a:extLst>
                <a:ext uri="{FF2B5EF4-FFF2-40B4-BE49-F238E27FC236}">
                  <a16:creationId xmlns:a16="http://schemas.microsoft.com/office/drawing/2014/main" id="{A155C195-ACC0-362A-6808-0D24CA119DF8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87704598-A729-373D-A5A1-8F50F29F2A81}"/>
              </a:ext>
            </a:extLst>
          </p:cNvPr>
          <p:cNvGrpSpPr/>
          <p:nvPr/>
        </p:nvGrpSpPr>
        <p:grpSpPr>
          <a:xfrm>
            <a:off x="4387653" y="1358831"/>
            <a:ext cx="182880" cy="457200"/>
            <a:chOff x="4111547" y="2519363"/>
            <a:chExt cx="228604" cy="833436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78174232-E02C-1455-A916-EF9AC84F68D2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Isosceles Triangle 317">
              <a:extLst>
                <a:ext uri="{FF2B5EF4-FFF2-40B4-BE49-F238E27FC236}">
                  <a16:creationId xmlns:a16="http://schemas.microsoft.com/office/drawing/2014/main" id="{C30AE53E-401B-02BD-DA52-24561AF267FF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A69EE370-834D-D65A-4CFD-225B2ACE814A}"/>
              </a:ext>
            </a:extLst>
          </p:cNvPr>
          <p:cNvGrpSpPr/>
          <p:nvPr/>
        </p:nvGrpSpPr>
        <p:grpSpPr>
          <a:xfrm>
            <a:off x="4067613" y="1326529"/>
            <a:ext cx="0" cy="0"/>
            <a:chOff x="5181600" y="2743200"/>
            <a:chExt cx="914400" cy="228600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9D68F2F9-13A1-5549-7105-E5EA81D787CB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866F8C6C-92C4-F4A1-3D43-256D75B8C1A7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663DB1BB-8A2B-565F-D04A-6E8B7A7B4D07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9A68A2D3-1C99-48F0-0E0B-169E1A98F449}"/>
              </a:ext>
            </a:extLst>
          </p:cNvPr>
          <p:cNvCxnSpPr>
            <a:cxnSpLocks/>
            <a:stCxn id="1134" idx="2"/>
            <a:endCxn id="324" idx="3"/>
          </p:cNvCxnSpPr>
          <p:nvPr/>
        </p:nvCxnSpPr>
        <p:spPr>
          <a:xfrm rot="16200000" flipH="1">
            <a:off x="4018449" y="1362107"/>
            <a:ext cx="143243" cy="400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E2DBE958-49C8-7D53-E56A-ECAE2D45DC86}"/>
              </a:ext>
            </a:extLst>
          </p:cNvPr>
          <p:cNvCxnSpPr>
            <a:cxnSpLocks/>
            <a:stCxn id="636" idx="1"/>
            <a:endCxn id="1134" idx="0"/>
          </p:cNvCxnSpPr>
          <p:nvPr/>
        </p:nvCxnSpPr>
        <p:spPr>
          <a:xfrm rot="10800000" flipV="1">
            <a:off x="4070061" y="1292050"/>
            <a:ext cx="119283" cy="1844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411D61EE-7CAA-F48A-517D-104D7BA605DD}"/>
              </a:ext>
            </a:extLst>
          </p:cNvPr>
          <p:cNvCxnSpPr>
            <a:cxnSpLocks/>
            <a:stCxn id="632" idx="1"/>
            <a:endCxn id="635" idx="0"/>
          </p:cNvCxnSpPr>
          <p:nvPr/>
        </p:nvCxnSpPr>
        <p:spPr>
          <a:xfrm rot="5400000" flipH="1" flipV="1">
            <a:off x="4152477" y="1534657"/>
            <a:ext cx="348053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59451-F8EA-48B9-B225-825E055933AA}"/>
              </a:ext>
            </a:extLst>
          </p:cNvPr>
          <p:cNvGrpSpPr/>
          <p:nvPr/>
        </p:nvGrpSpPr>
        <p:grpSpPr>
          <a:xfrm flipV="1">
            <a:off x="4357173" y="2347654"/>
            <a:ext cx="137160" cy="0"/>
            <a:chOff x="5181600" y="2743200"/>
            <a:chExt cx="914400" cy="2286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5AE1C21-CBEF-2D4A-12DE-86B54E2D061F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F0FD95-3B67-4020-25AF-5D4343F0373A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01F8E6-577C-E9AC-B71F-381108BF0FAD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71956A-CA74-63E3-3E14-30228E20112C}"/>
              </a:ext>
            </a:extLst>
          </p:cNvPr>
          <p:cNvCxnSpPr>
            <a:cxnSpLocks/>
            <a:stCxn id="41" idx="2"/>
            <a:endCxn id="26" idx="3"/>
          </p:cNvCxnSpPr>
          <p:nvPr/>
        </p:nvCxnSpPr>
        <p:spPr>
          <a:xfrm rot="5400000" flipH="1" flipV="1">
            <a:off x="4313924" y="2273923"/>
            <a:ext cx="116980" cy="30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EA513CB-A3D1-24B6-B14D-1C47E0A953B1}"/>
              </a:ext>
            </a:extLst>
          </p:cNvPr>
          <p:cNvCxnSpPr>
            <a:cxnSpLocks/>
            <a:stCxn id="101" idx="3"/>
            <a:endCxn id="42" idx="0"/>
          </p:cNvCxnSpPr>
          <p:nvPr/>
        </p:nvCxnSpPr>
        <p:spPr>
          <a:xfrm flipV="1">
            <a:off x="4463663" y="2347654"/>
            <a:ext cx="30669" cy="58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3495BE-BDE1-6B6A-742D-07E328310618}"/>
              </a:ext>
            </a:extLst>
          </p:cNvPr>
          <p:cNvGrpSpPr/>
          <p:nvPr/>
        </p:nvGrpSpPr>
        <p:grpSpPr>
          <a:xfrm flipV="1">
            <a:off x="4110080" y="1868382"/>
            <a:ext cx="182880" cy="457200"/>
            <a:chOff x="4111547" y="2519363"/>
            <a:chExt cx="228604" cy="83343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1CF7EB-882F-763D-8D05-26A33B270A44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2930A31-A852-129B-DF42-4EDD343568C3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7E6229-DE50-FEC6-86A1-0D3F6C1CA2B8}"/>
              </a:ext>
            </a:extLst>
          </p:cNvPr>
          <p:cNvGrpSpPr/>
          <p:nvPr/>
        </p:nvGrpSpPr>
        <p:grpSpPr>
          <a:xfrm flipV="1">
            <a:off x="4387653" y="1868382"/>
            <a:ext cx="182880" cy="457200"/>
            <a:chOff x="4111547" y="2519363"/>
            <a:chExt cx="228604" cy="83343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93CB8D-0A97-E77A-A94B-A76614435E6F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C2923D-201C-E133-53B5-178B2F84C25E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B01605-429D-FA30-50E9-C9C4846BBA73}"/>
              </a:ext>
            </a:extLst>
          </p:cNvPr>
          <p:cNvGrpSpPr/>
          <p:nvPr/>
        </p:nvGrpSpPr>
        <p:grpSpPr>
          <a:xfrm flipV="1">
            <a:off x="4067613" y="2357884"/>
            <a:ext cx="0" cy="0"/>
            <a:chOff x="5181600" y="2743200"/>
            <a:chExt cx="914400" cy="228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281080-BDA1-0B06-819A-095EFC800A10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F5C2DD-C532-7B66-870C-725E669C2DDC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345A37-C297-570C-030B-55C90A0BBBE6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D93B421-0D57-02BD-546F-CA2527B8C434}"/>
              </a:ext>
            </a:extLst>
          </p:cNvPr>
          <p:cNvCxnSpPr>
            <a:cxnSpLocks/>
            <a:stCxn id="23" idx="2"/>
            <a:endCxn id="37" idx="3"/>
          </p:cNvCxnSpPr>
          <p:nvPr/>
        </p:nvCxnSpPr>
        <p:spPr>
          <a:xfrm rot="5400000" flipH="1" flipV="1">
            <a:off x="4025242" y="2273045"/>
            <a:ext cx="127210" cy="424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9B53290-153D-34D1-5572-B0E0584FF13E}"/>
              </a:ext>
            </a:extLst>
          </p:cNvPr>
          <p:cNvCxnSpPr>
            <a:cxnSpLocks/>
            <a:stCxn id="101" idx="1"/>
            <a:endCxn id="24" idx="0"/>
          </p:cNvCxnSpPr>
          <p:nvPr/>
        </p:nvCxnSpPr>
        <p:spPr>
          <a:xfrm rot="10800000">
            <a:off x="4067613" y="2357885"/>
            <a:ext cx="121731" cy="485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AA05CAD-59D5-C258-D957-F69CB2E8620D}"/>
              </a:ext>
            </a:extLst>
          </p:cNvPr>
          <p:cNvCxnSpPr>
            <a:cxnSpLocks/>
            <a:stCxn id="630" idx="6"/>
            <a:endCxn id="100" idx="0"/>
          </p:cNvCxnSpPr>
          <p:nvPr/>
        </p:nvCxnSpPr>
        <p:spPr>
          <a:xfrm rot="5400000">
            <a:off x="4149118" y="2160389"/>
            <a:ext cx="354820" cy="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81F923-EA41-DE82-4CC7-0CB6B2694E29}"/>
              </a:ext>
            </a:extLst>
          </p:cNvPr>
          <p:cNvGrpSpPr/>
          <p:nvPr/>
        </p:nvGrpSpPr>
        <p:grpSpPr>
          <a:xfrm rot="16200000" flipH="1">
            <a:off x="4749646" y="1807817"/>
            <a:ext cx="274320" cy="76200"/>
            <a:chOff x="5033963" y="2519363"/>
            <a:chExt cx="274320" cy="76200"/>
          </a:xfrm>
        </p:grpSpPr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0A6EFC59-8A7F-A801-2DB5-11C53D0DF86A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0" name="Straight Arrow Connector 609">
              <a:extLst>
                <a:ext uri="{FF2B5EF4-FFF2-40B4-BE49-F238E27FC236}">
                  <a16:creationId xmlns:a16="http://schemas.microsoft.com/office/drawing/2014/main" id="{673FE05A-9E29-DA99-2998-00133F90AC72}"/>
                </a:ext>
              </a:extLst>
            </p:cNvPr>
            <p:cNvCxnSpPr>
              <a:cxnSpLocks/>
              <a:stCxn id="612" idx="1"/>
              <a:endCxn id="612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>
              <a:extLst>
                <a:ext uri="{FF2B5EF4-FFF2-40B4-BE49-F238E27FC236}">
                  <a16:creationId xmlns:a16="http://schemas.microsoft.com/office/drawing/2014/main" id="{B12EEC09-FC17-4141-8012-E465BD5A2109}"/>
                </a:ext>
              </a:extLst>
            </p:cNvPr>
            <p:cNvCxnSpPr>
              <a:cxnSpLocks/>
              <a:stCxn id="609" idx="0"/>
              <a:endCxn id="609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D43AFB45-DE5C-131E-3695-0B16AE4726C4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E12E8F-5F40-7EB2-19DB-2CFFFB9D481B}"/>
              </a:ext>
            </a:extLst>
          </p:cNvPr>
          <p:cNvGrpSpPr/>
          <p:nvPr/>
        </p:nvGrpSpPr>
        <p:grpSpPr>
          <a:xfrm flipH="1">
            <a:off x="4727094" y="1336759"/>
            <a:ext cx="137160" cy="0"/>
            <a:chOff x="5181600" y="2743200"/>
            <a:chExt cx="914400" cy="228600"/>
          </a:xfrm>
        </p:grpSpPr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2CE2300-4BC1-09F4-EB81-BC989CD4BB0C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C242B0F3-02DB-A25E-3DD5-37E3EB7412F9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AF40653B-3015-4669-C382-44968ADAFA97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2574130-BF9B-1E03-8A50-D01530D9FB9F}"/>
              </a:ext>
            </a:extLst>
          </p:cNvPr>
          <p:cNvCxnSpPr>
            <a:cxnSpLocks/>
            <a:stCxn id="357" idx="2"/>
            <a:endCxn id="230" idx="3"/>
          </p:cNvCxnSpPr>
          <p:nvPr/>
        </p:nvCxnSpPr>
        <p:spPr>
          <a:xfrm rot="5400000">
            <a:off x="4790523" y="1380010"/>
            <a:ext cx="116980" cy="30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85237B3-D706-9295-E7BD-D17064FBD03B}"/>
              </a:ext>
            </a:extLst>
          </p:cNvPr>
          <p:cNvCxnSpPr>
            <a:cxnSpLocks/>
            <a:stCxn id="232" idx="3"/>
            <a:endCxn id="606" idx="0"/>
          </p:cNvCxnSpPr>
          <p:nvPr/>
        </p:nvCxnSpPr>
        <p:spPr>
          <a:xfrm flipH="1">
            <a:off x="4727095" y="1284381"/>
            <a:ext cx="26190" cy="523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FFE518-4BE3-728F-444C-9E982F15B428}"/>
              </a:ext>
            </a:extLst>
          </p:cNvPr>
          <p:cNvGrpSpPr/>
          <p:nvPr/>
        </p:nvGrpSpPr>
        <p:grpSpPr>
          <a:xfrm flipH="1">
            <a:off x="4650894" y="1246281"/>
            <a:ext cx="502920" cy="569750"/>
            <a:chOff x="4070775" y="1246207"/>
            <a:chExt cx="502920" cy="56975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96140F9-8121-F044-BAD2-B420D9077ACF}"/>
                </a:ext>
              </a:extLst>
            </p:cNvPr>
            <p:cNvGrpSpPr/>
            <p:nvPr/>
          </p:nvGrpSpPr>
          <p:grpSpPr>
            <a:xfrm>
              <a:off x="4113242" y="1358757"/>
              <a:ext cx="182880" cy="457200"/>
              <a:chOff x="4111547" y="2519363"/>
              <a:chExt cx="228604" cy="833436"/>
            </a:xfrm>
          </p:grpSpPr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8BF055E7-DF94-108B-6A24-0D333B11D8BE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Isosceles Triangle 354">
                <a:extLst>
                  <a:ext uri="{FF2B5EF4-FFF2-40B4-BE49-F238E27FC236}">
                    <a16:creationId xmlns:a16="http://schemas.microsoft.com/office/drawing/2014/main" id="{8368FD9D-7E60-57F5-09A3-16312F0077AC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2BCFD33-8F43-391E-7066-AF198E05A688}"/>
                </a:ext>
              </a:extLst>
            </p:cNvPr>
            <p:cNvGrpSpPr/>
            <p:nvPr/>
          </p:nvGrpSpPr>
          <p:grpSpPr>
            <a:xfrm flipV="1">
              <a:off x="4196984" y="1246207"/>
              <a:ext cx="274320" cy="76200"/>
              <a:chOff x="5033963" y="2519363"/>
              <a:chExt cx="274320" cy="76200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4FA96915-D86D-AD8B-D293-DE58FCA5C31A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762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56E8904B-CC84-DB7E-E93A-ABBB5C9E06FE}"/>
                  </a:ext>
                </a:extLst>
              </p:cNvPr>
              <p:cNvCxnSpPr>
                <a:cxnSpLocks/>
                <a:stCxn id="232" idx="1"/>
                <a:endCxn id="232" idx="3"/>
              </p:cNvCxnSpPr>
              <p:nvPr/>
            </p:nvCxnSpPr>
            <p:spPr>
              <a:xfrm>
                <a:off x="5033963" y="2557463"/>
                <a:ext cx="274320" cy="0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7B63C471-8397-B17E-C5D6-D3D3A7D55228}"/>
                  </a:ext>
                </a:extLst>
              </p:cNvPr>
              <p:cNvCxnSpPr>
                <a:cxnSpLocks/>
                <a:stCxn id="353" idx="0"/>
                <a:endCxn id="353" idx="2"/>
              </p:cNvCxnSpPr>
              <p:nvPr/>
            </p:nvCxnSpPr>
            <p:spPr>
              <a:xfrm>
                <a:off x="5171123" y="2519363"/>
                <a:ext cx="0" cy="36576"/>
              </a:xfrm>
              <a:prstGeom prst="straightConnector1">
                <a:avLst/>
              </a:prstGeom>
              <a:ln>
                <a:solidFill>
                  <a:srgbClr val="111E35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2D96551-87C5-A185-34DE-5AB019FA78DB}"/>
                  </a:ext>
                </a:extLst>
              </p:cNvPr>
              <p:cNvSpPr/>
              <p:nvPr/>
            </p:nvSpPr>
            <p:spPr>
              <a:xfrm>
                <a:off x="5033963" y="2519363"/>
                <a:ext cx="274320" cy="3657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6CBDC937-B857-B93F-92AE-2A8593320EEB}"/>
                </a:ext>
              </a:extLst>
            </p:cNvPr>
            <p:cNvGrpSpPr/>
            <p:nvPr/>
          </p:nvGrpSpPr>
          <p:grpSpPr>
            <a:xfrm>
              <a:off x="4390815" y="1358757"/>
              <a:ext cx="182880" cy="457200"/>
              <a:chOff x="4111547" y="2519363"/>
              <a:chExt cx="228604" cy="83343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8DDA4071-8064-4242-9CFD-53772154D803}"/>
                  </a:ext>
                </a:extLst>
              </p:cNvPr>
              <p:cNvSpPr/>
              <p:nvPr/>
            </p:nvSpPr>
            <p:spPr>
              <a:xfrm>
                <a:off x="4111547" y="2519363"/>
                <a:ext cx="228604" cy="833436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7E5C84A1-88C5-FF9F-E8BC-69154CF17AB3}"/>
                  </a:ext>
                </a:extLst>
              </p:cNvPr>
              <p:cNvSpPr/>
              <p:nvPr/>
            </p:nvSpPr>
            <p:spPr>
              <a:xfrm rot="5400000">
                <a:off x="4105964" y="2657475"/>
                <a:ext cx="80962" cy="69795"/>
              </a:xfrm>
              <a:prstGeom prst="triangle">
                <a:avLst/>
              </a:prstGeom>
              <a:noFill/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AEAED121-BC76-17E1-F293-A5B26E80F6BF}"/>
                </a:ext>
              </a:extLst>
            </p:cNvPr>
            <p:cNvGrpSpPr/>
            <p:nvPr/>
          </p:nvGrpSpPr>
          <p:grpSpPr>
            <a:xfrm>
              <a:off x="4070775" y="1326455"/>
              <a:ext cx="0" cy="0"/>
              <a:chOff x="5181600" y="2743200"/>
              <a:chExt cx="914400" cy="228600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4C3BEC9-7D5C-C423-EAFC-0BA99AE52A85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89F19FD5-BC9B-96D6-495C-1F18BEE8F09E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EA143303-CE53-7348-D887-3527934C6F3C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70493E3-9E2F-B529-3B53-F226E654502C}"/>
              </a:ext>
            </a:extLst>
          </p:cNvPr>
          <p:cNvCxnSpPr>
            <a:cxnSpLocks/>
            <a:stCxn id="226" idx="2"/>
            <a:endCxn id="355" idx="3"/>
          </p:cNvCxnSpPr>
          <p:nvPr/>
        </p:nvCxnSpPr>
        <p:spPr>
          <a:xfrm rot="5400000">
            <a:off x="5068975" y="1368901"/>
            <a:ext cx="127210" cy="424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66AFBA8-1DBE-6DA4-8B62-97FC1F2FAFB1}"/>
              </a:ext>
            </a:extLst>
          </p:cNvPr>
          <p:cNvCxnSpPr>
            <a:cxnSpLocks/>
            <a:stCxn id="232" idx="1"/>
            <a:endCxn id="227" idx="0"/>
          </p:cNvCxnSpPr>
          <p:nvPr/>
        </p:nvCxnSpPr>
        <p:spPr>
          <a:xfrm rot="10800000" flipH="1" flipV="1">
            <a:off x="5027605" y="1284381"/>
            <a:ext cx="126210" cy="4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8719059-36F2-96DE-DD6E-160C992BDEC0}"/>
              </a:ext>
            </a:extLst>
          </p:cNvPr>
          <p:cNvCxnSpPr>
            <a:cxnSpLocks/>
            <a:stCxn id="612" idx="1"/>
            <a:endCxn id="353" idx="0"/>
          </p:cNvCxnSpPr>
          <p:nvPr/>
        </p:nvCxnSpPr>
        <p:spPr>
          <a:xfrm rot="5400000" flipH="1" flipV="1">
            <a:off x="4697068" y="1515380"/>
            <a:ext cx="386276" cy="4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E48D16-1D91-E54B-E15B-E5E127905BCF}"/>
              </a:ext>
            </a:extLst>
          </p:cNvPr>
          <p:cNvGrpSpPr/>
          <p:nvPr/>
        </p:nvGrpSpPr>
        <p:grpSpPr>
          <a:xfrm flipH="1" flipV="1">
            <a:off x="4727094" y="2347654"/>
            <a:ext cx="137160" cy="0"/>
            <a:chOff x="5181600" y="2743200"/>
            <a:chExt cx="914400" cy="228600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B0AD49A-163B-6300-8605-C90A385B4DB8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6BCB6AF-9E88-CB7E-F489-A79182F34364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3AF24A4-FF2D-DC25-9FFA-BDFFB66E0FF4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295B70-67F8-0D9B-C219-D890DA205414}"/>
              </a:ext>
            </a:extLst>
          </p:cNvPr>
          <p:cNvCxnSpPr>
            <a:cxnSpLocks/>
            <a:stCxn id="160" idx="2"/>
            <a:endCxn id="91" idx="3"/>
          </p:cNvCxnSpPr>
          <p:nvPr/>
        </p:nvCxnSpPr>
        <p:spPr>
          <a:xfrm rot="16200000" flipV="1">
            <a:off x="4790523" y="2273923"/>
            <a:ext cx="116980" cy="30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BC61CDF-A662-8464-11CD-F456F68EE06F}"/>
              </a:ext>
            </a:extLst>
          </p:cNvPr>
          <p:cNvCxnSpPr>
            <a:cxnSpLocks/>
            <a:stCxn id="127" idx="3"/>
            <a:endCxn id="161" idx="0"/>
          </p:cNvCxnSpPr>
          <p:nvPr/>
        </p:nvCxnSpPr>
        <p:spPr>
          <a:xfrm flipH="1" flipV="1">
            <a:off x="4727095" y="2347654"/>
            <a:ext cx="26190" cy="523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BF31AB1-4EA1-6083-15CF-C8444F55D5DD}"/>
              </a:ext>
            </a:extLst>
          </p:cNvPr>
          <p:cNvGrpSpPr/>
          <p:nvPr/>
        </p:nvGrpSpPr>
        <p:grpSpPr>
          <a:xfrm flipH="1" flipV="1">
            <a:off x="4928467" y="1868382"/>
            <a:ext cx="182880" cy="457200"/>
            <a:chOff x="4111547" y="2519363"/>
            <a:chExt cx="228604" cy="833436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F949475-A006-AC09-D3B1-087A36EE03E3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D354E504-543F-3072-4557-F7BD2736EC1B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E71C76A-C34C-E72F-4611-EA52A96D5DF5}"/>
              </a:ext>
            </a:extLst>
          </p:cNvPr>
          <p:cNvGrpSpPr/>
          <p:nvPr/>
        </p:nvGrpSpPr>
        <p:grpSpPr>
          <a:xfrm flipH="1">
            <a:off x="4753285" y="2361932"/>
            <a:ext cx="274320" cy="76200"/>
            <a:chOff x="5033963" y="2519363"/>
            <a:chExt cx="274320" cy="762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0C09C32-9EB2-4EEB-26A0-339732CD5E81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754F6F0-77E3-D199-2FC3-E5F50A9501D8}"/>
                </a:ext>
              </a:extLst>
            </p:cNvPr>
            <p:cNvCxnSpPr>
              <a:cxnSpLocks/>
              <a:stCxn id="127" idx="1"/>
              <a:endCxn id="127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3A27CCBE-DCD4-C6F4-AEC7-4AB8AD6F820E}"/>
                </a:ext>
              </a:extLst>
            </p:cNvPr>
            <p:cNvCxnSpPr>
              <a:cxnSpLocks/>
              <a:stCxn id="156" idx="0"/>
              <a:endCxn id="156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84D952E-2603-FBAC-4C00-3C8640AE502C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BC89C21-4E1B-9C96-7ECE-645034C06294}"/>
              </a:ext>
            </a:extLst>
          </p:cNvPr>
          <p:cNvGrpSpPr/>
          <p:nvPr/>
        </p:nvGrpSpPr>
        <p:grpSpPr>
          <a:xfrm flipH="1" flipV="1">
            <a:off x="4650894" y="1868382"/>
            <a:ext cx="182880" cy="457200"/>
            <a:chOff x="4111547" y="2519363"/>
            <a:chExt cx="228604" cy="83343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5668CAF-121E-6B4D-7ACE-1AAF8FD124D9}"/>
                </a:ext>
              </a:extLst>
            </p:cNvPr>
            <p:cNvSpPr/>
            <p:nvPr/>
          </p:nvSpPr>
          <p:spPr>
            <a:xfrm>
              <a:off x="4111547" y="2519363"/>
              <a:ext cx="228604" cy="833436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B12B9429-BB3D-E4C5-C3BC-F72D86F862FD}"/>
                </a:ext>
              </a:extLst>
            </p:cNvPr>
            <p:cNvSpPr/>
            <p:nvPr/>
          </p:nvSpPr>
          <p:spPr>
            <a:xfrm rot="5400000">
              <a:off x="4105964" y="2657475"/>
              <a:ext cx="80962" cy="69795"/>
            </a:xfrm>
            <a:prstGeom prst="triangle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75C2EEE-39CE-7041-A4FF-07BC53A269AD}"/>
              </a:ext>
            </a:extLst>
          </p:cNvPr>
          <p:cNvGrpSpPr/>
          <p:nvPr/>
        </p:nvGrpSpPr>
        <p:grpSpPr>
          <a:xfrm flipH="1" flipV="1">
            <a:off x="5153814" y="2357884"/>
            <a:ext cx="0" cy="0"/>
            <a:chOff x="5181600" y="2743200"/>
            <a:chExt cx="914400" cy="2286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65E63CC-6D83-4B0D-1C1F-7FBE5862A02D}"/>
                </a:ext>
              </a:extLst>
            </p:cNvPr>
            <p:cNvSpPr/>
            <p:nvPr/>
          </p:nvSpPr>
          <p:spPr>
            <a:xfrm>
              <a:off x="5181600" y="2743200"/>
              <a:ext cx="9144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0A5CE80-FE29-4497-C7F4-4DCC5FA834C5}"/>
                </a:ext>
              </a:extLst>
            </p:cNvPr>
            <p:cNvSpPr/>
            <p:nvPr/>
          </p:nvSpPr>
          <p:spPr>
            <a:xfrm>
              <a:off x="5181600" y="27432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53A140-A2F1-B09E-3E01-F85D62B25C2C}"/>
                </a:ext>
              </a:extLst>
            </p:cNvPr>
            <p:cNvSpPr/>
            <p:nvPr/>
          </p:nvSpPr>
          <p:spPr>
            <a:xfrm flipH="1">
              <a:off x="6095999" y="2857500"/>
              <a:ext cx="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AA1A079-66E6-8A84-EB5A-4F2A947E7301}"/>
              </a:ext>
            </a:extLst>
          </p:cNvPr>
          <p:cNvCxnSpPr>
            <a:cxnSpLocks/>
            <a:stCxn id="88" idx="2"/>
            <a:endCxn id="158" idx="3"/>
          </p:cNvCxnSpPr>
          <p:nvPr/>
        </p:nvCxnSpPr>
        <p:spPr>
          <a:xfrm rot="16200000" flipV="1">
            <a:off x="5068975" y="2273045"/>
            <a:ext cx="127210" cy="424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6FA90E2-3194-2738-E4E3-A0AF4EB62E88}"/>
              </a:ext>
            </a:extLst>
          </p:cNvPr>
          <p:cNvCxnSpPr>
            <a:cxnSpLocks/>
            <a:stCxn id="127" idx="1"/>
            <a:endCxn id="89" idx="0"/>
          </p:cNvCxnSpPr>
          <p:nvPr/>
        </p:nvCxnSpPr>
        <p:spPr>
          <a:xfrm rot="10800000" flipH="1">
            <a:off x="5027605" y="2357884"/>
            <a:ext cx="126210" cy="4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4D0F4E9-E2C0-1901-4A50-9FC313367763}"/>
              </a:ext>
            </a:extLst>
          </p:cNvPr>
          <p:cNvCxnSpPr>
            <a:cxnSpLocks/>
            <a:endCxn id="156" idx="0"/>
          </p:cNvCxnSpPr>
          <p:nvPr/>
        </p:nvCxnSpPr>
        <p:spPr>
          <a:xfrm rot="16200000" flipH="1">
            <a:off x="4697068" y="2168556"/>
            <a:ext cx="386276" cy="4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B1765DF-1ECD-0C60-C6D9-7B3F94D48062}"/>
              </a:ext>
            </a:extLst>
          </p:cNvPr>
          <p:cNvCxnSpPr>
            <a:cxnSpLocks/>
            <a:stCxn id="346" idx="1"/>
          </p:cNvCxnSpPr>
          <p:nvPr/>
        </p:nvCxnSpPr>
        <p:spPr>
          <a:xfrm flipH="1" flipV="1">
            <a:off x="4372721" y="1845917"/>
            <a:ext cx="107733" cy="1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4" name="Rectangle 1133">
            <a:extLst>
              <a:ext uri="{FF2B5EF4-FFF2-40B4-BE49-F238E27FC236}">
                <a16:creationId xmlns:a16="http://schemas.microsoft.com/office/drawing/2014/main" id="{8712F0F7-AFF1-E792-C468-33AE01896B72}"/>
              </a:ext>
            </a:extLst>
          </p:cNvPr>
          <p:cNvSpPr/>
          <p:nvPr/>
        </p:nvSpPr>
        <p:spPr>
          <a:xfrm>
            <a:off x="4070057" y="1310496"/>
            <a:ext cx="5" cy="0"/>
          </a:xfrm>
          <a:prstGeom prst="rect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AutoShape 7">
            <a:extLst>
              <a:ext uri="{FF2B5EF4-FFF2-40B4-BE49-F238E27FC236}">
                <a16:creationId xmlns:a16="http://schemas.microsoft.com/office/drawing/2014/main" id="{CD44820D-F782-7E8D-410E-37CDBA0782F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010400" y="2881313"/>
            <a:ext cx="3143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324AF19-FC51-CFB0-5C29-0F6D697DFB4A}"/>
              </a:ext>
            </a:extLst>
          </p:cNvPr>
          <p:cNvGrpSpPr>
            <a:grpSpLocks noChangeAspect="1"/>
          </p:cNvGrpSpPr>
          <p:nvPr/>
        </p:nvGrpSpPr>
        <p:grpSpPr>
          <a:xfrm>
            <a:off x="4189343" y="2269243"/>
            <a:ext cx="274320" cy="274320"/>
            <a:chOff x="6858000" y="3126225"/>
            <a:chExt cx="274320" cy="256032"/>
          </a:xfrm>
        </p:grpSpPr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F1DF19A2-676B-ADCE-62AE-BF1FBF7EA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3189325"/>
              <a:ext cx="274320" cy="73152"/>
            </a:xfrm>
            <a:custGeom>
              <a:avLst/>
              <a:gdLst>
                <a:gd name="T0" fmla="*/ 89 w 178"/>
                <a:gd name="T1" fmla="*/ 0 h 53"/>
                <a:gd name="T2" fmla="*/ 89 w 178"/>
                <a:gd name="T3" fmla="*/ 47 h 53"/>
                <a:gd name="T4" fmla="*/ 0 w 178"/>
                <a:gd name="T5" fmla="*/ 47 h 53"/>
                <a:gd name="T6" fmla="*/ 36 w 178"/>
                <a:gd name="T7" fmla="*/ 41 h 53"/>
                <a:gd name="T8" fmla="*/ 36 w 178"/>
                <a:gd name="T9" fmla="*/ 53 h 53"/>
                <a:gd name="T10" fmla="*/ 0 w 178"/>
                <a:gd name="T11" fmla="*/ 47 h 53"/>
                <a:gd name="T12" fmla="*/ 178 w 178"/>
                <a:gd name="T13" fmla="*/ 47 h 53"/>
                <a:gd name="T14" fmla="*/ 142 w 178"/>
                <a:gd name="T15" fmla="*/ 41 h 53"/>
                <a:gd name="T16" fmla="*/ 142 w 178"/>
                <a:gd name="T17" fmla="*/ 53 h 53"/>
                <a:gd name="T18" fmla="*/ 178 w 178"/>
                <a:gd name="T19" fmla="*/ 47 h 53"/>
                <a:gd name="T20" fmla="*/ 160 w 178"/>
                <a:gd name="T21" fmla="*/ 4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53">
                  <a:moveTo>
                    <a:pt x="89" y="0"/>
                  </a:moveTo>
                  <a:lnTo>
                    <a:pt x="89" y="47"/>
                  </a:lnTo>
                  <a:lnTo>
                    <a:pt x="0" y="47"/>
                  </a:lnTo>
                  <a:lnTo>
                    <a:pt x="36" y="41"/>
                  </a:lnTo>
                  <a:lnTo>
                    <a:pt x="36" y="53"/>
                  </a:lnTo>
                  <a:lnTo>
                    <a:pt x="0" y="47"/>
                  </a:lnTo>
                  <a:lnTo>
                    <a:pt x="178" y="47"/>
                  </a:lnTo>
                  <a:lnTo>
                    <a:pt x="142" y="41"/>
                  </a:lnTo>
                  <a:lnTo>
                    <a:pt x="142" y="53"/>
                  </a:lnTo>
                  <a:lnTo>
                    <a:pt x="178" y="47"/>
                  </a:lnTo>
                  <a:lnTo>
                    <a:pt x="160" y="47"/>
                  </a:lnTo>
                </a:path>
              </a:pathLst>
            </a:custGeom>
            <a:noFill/>
            <a:ln w="9525" cap="rnd">
              <a:solidFill>
                <a:srgbClr val="111E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CE4E786-F935-30EA-252A-C34707518073}"/>
                </a:ext>
              </a:extLst>
            </p:cNvPr>
            <p:cNvSpPr/>
            <p:nvPr/>
          </p:nvSpPr>
          <p:spPr>
            <a:xfrm>
              <a:off x="6858000" y="3190233"/>
              <a:ext cx="274320" cy="128016"/>
            </a:xfrm>
            <a:prstGeom prst="rect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4872DF6-C464-9A41-80F8-A9156BEF46E2}"/>
                </a:ext>
              </a:extLst>
            </p:cNvPr>
            <p:cNvSpPr/>
            <p:nvPr/>
          </p:nvSpPr>
          <p:spPr>
            <a:xfrm>
              <a:off x="6858000" y="3126225"/>
              <a:ext cx="274320" cy="256032"/>
            </a:xfrm>
            <a:prstGeom prst="rect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06BA6BD7-4D5F-D904-6BC6-F91C52D0C009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4189343" y="1708683"/>
            <a:ext cx="274320" cy="274320"/>
            <a:chOff x="6858000" y="3126225"/>
            <a:chExt cx="274320" cy="256032"/>
          </a:xfrm>
        </p:grpSpPr>
        <p:sp>
          <p:nvSpPr>
            <p:cNvPr id="630" name="Freeform 9">
              <a:extLst>
                <a:ext uri="{FF2B5EF4-FFF2-40B4-BE49-F238E27FC236}">
                  <a16:creationId xmlns:a16="http://schemas.microsoft.com/office/drawing/2014/main" id="{81455EB8-0612-EC37-40DD-D8C251B4B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3189325"/>
              <a:ext cx="274320" cy="73152"/>
            </a:xfrm>
            <a:custGeom>
              <a:avLst/>
              <a:gdLst>
                <a:gd name="T0" fmla="*/ 89 w 178"/>
                <a:gd name="T1" fmla="*/ 0 h 53"/>
                <a:gd name="T2" fmla="*/ 89 w 178"/>
                <a:gd name="T3" fmla="*/ 47 h 53"/>
                <a:gd name="T4" fmla="*/ 0 w 178"/>
                <a:gd name="T5" fmla="*/ 47 h 53"/>
                <a:gd name="T6" fmla="*/ 36 w 178"/>
                <a:gd name="T7" fmla="*/ 41 h 53"/>
                <a:gd name="T8" fmla="*/ 36 w 178"/>
                <a:gd name="T9" fmla="*/ 53 h 53"/>
                <a:gd name="T10" fmla="*/ 0 w 178"/>
                <a:gd name="T11" fmla="*/ 47 h 53"/>
                <a:gd name="T12" fmla="*/ 178 w 178"/>
                <a:gd name="T13" fmla="*/ 47 h 53"/>
                <a:gd name="T14" fmla="*/ 142 w 178"/>
                <a:gd name="T15" fmla="*/ 41 h 53"/>
                <a:gd name="T16" fmla="*/ 142 w 178"/>
                <a:gd name="T17" fmla="*/ 53 h 53"/>
                <a:gd name="T18" fmla="*/ 178 w 178"/>
                <a:gd name="T19" fmla="*/ 47 h 53"/>
                <a:gd name="T20" fmla="*/ 160 w 178"/>
                <a:gd name="T21" fmla="*/ 4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53">
                  <a:moveTo>
                    <a:pt x="89" y="0"/>
                  </a:moveTo>
                  <a:lnTo>
                    <a:pt x="89" y="47"/>
                  </a:lnTo>
                  <a:lnTo>
                    <a:pt x="0" y="47"/>
                  </a:lnTo>
                  <a:lnTo>
                    <a:pt x="36" y="41"/>
                  </a:lnTo>
                  <a:lnTo>
                    <a:pt x="36" y="53"/>
                  </a:lnTo>
                  <a:lnTo>
                    <a:pt x="0" y="47"/>
                  </a:lnTo>
                  <a:lnTo>
                    <a:pt x="178" y="47"/>
                  </a:lnTo>
                  <a:lnTo>
                    <a:pt x="142" y="41"/>
                  </a:lnTo>
                  <a:lnTo>
                    <a:pt x="142" y="53"/>
                  </a:lnTo>
                  <a:lnTo>
                    <a:pt x="178" y="47"/>
                  </a:lnTo>
                  <a:lnTo>
                    <a:pt x="160" y="47"/>
                  </a:lnTo>
                </a:path>
              </a:pathLst>
            </a:custGeom>
            <a:noFill/>
            <a:ln w="9525" cap="rnd">
              <a:solidFill>
                <a:srgbClr val="111E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117064A-EA1C-5996-7249-E2931B1431EC}"/>
                </a:ext>
              </a:extLst>
            </p:cNvPr>
            <p:cNvSpPr/>
            <p:nvPr/>
          </p:nvSpPr>
          <p:spPr>
            <a:xfrm>
              <a:off x="6858000" y="3190233"/>
              <a:ext cx="274320" cy="128016"/>
            </a:xfrm>
            <a:prstGeom prst="rect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14F68577-B74C-B2AC-C9B5-E486E70B509E}"/>
                </a:ext>
              </a:extLst>
            </p:cNvPr>
            <p:cNvSpPr/>
            <p:nvPr/>
          </p:nvSpPr>
          <p:spPr>
            <a:xfrm>
              <a:off x="6858000" y="3126225"/>
              <a:ext cx="274320" cy="256032"/>
            </a:xfrm>
            <a:prstGeom prst="rect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AA25C52B-3344-F7C7-A6E6-1C2B6DEFAF24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4189343" y="1154890"/>
            <a:ext cx="274320" cy="274320"/>
            <a:chOff x="6858000" y="3126225"/>
            <a:chExt cx="274320" cy="256032"/>
          </a:xfrm>
        </p:grpSpPr>
        <p:sp>
          <p:nvSpPr>
            <p:cNvPr id="634" name="Freeform 9">
              <a:extLst>
                <a:ext uri="{FF2B5EF4-FFF2-40B4-BE49-F238E27FC236}">
                  <a16:creationId xmlns:a16="http://schemas.microsoft.com/office/drawing/2014/main" id="{6A404806-E804-612F-5916-296082EAB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3189325"/>
              <a:ext cx="274320" cy="73152"/>
            </a:xfrm>
            <a:custGeom>
              <a:avLst/>
              <a:gdLst>
                <a:gd name="T0" fmla="*/ 89 w 178"/>
                <a:gd name="T1" fmla="*/ 0 h 53"/>
                <a:gd name="T2" fmla="*/ 89 w 178"/>
                <a:gd name="T3" fmla="*/ 47 h 53"/>
                <a:gd name="T4" fmla="*/ 0 w 178"/>
                <a:gd name="T5" fmla="*/ 47 h 53"/>
                <a:gd name="T6" fmla="*/ 36 w 178"/>
                <a:gd name="T7" fmla="*/ 41 h 53"/>
                <a:gd name="T8" fmla="*/ 36 w 178"/>
                <a:gd name="T9" fmla="*/ 53 h 53"/>
                <a:gd name="T10" fmla="*/ 0 w 178"/>
                <a:gd name="T11" fmla="*/ 47 h 53"/>
                <a:gd name="T12" fmla="*/ 178 w 178"/>
                <a:gd name="T13" fmla="*/ 47 h 53"/>
                <a:gd name="T14" fmla="*/ 142 w 178"/>
                <a:gd name="T15" fmla="*/ 41 h 53"/>
                <a:gd name="T16" fmla="*/ 142 w 178"/>
                <a:gd name="T17" fmla="*/ 53 h 53"/>
                <a:gd name="T18" fmla="*/ 178 w 178"/>
                <a:gd name="T19" fmla="*/ 47 h 53"/>
                <a:gd name="T20" fmla="*/ 160 w 178"/>
                <a:gd name="T21" fmla="*/ 4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53">
                  <a:moveTo>
                    <a:pt x="89" y="0"/>
                  </a:moveTo>
                  <a:lnTo>
                    <a:pt x="89" y="47"/>
                  </a:lnTo>
                  <a:lnTo>
                    <a:pt x="0" y="47"/>
                  </a:lnTo>
                  <a:lnTo>
                    <a:pt x="36" y="41"/>
                  </a:lnTo>
                  <a:lnTo>
                    <a:pt x="36" y="53"/>
                  </a:lnTo>
                  <a:lnTo>
                    <a:pt x="0" y="47"/>
                  </a:lnTo>
                  <a:lnTo>
                    <a:pt x="178" y="47"/>
                  </a:lnTo>
                  <a:lnTo>
                    <a:pt x="142" y="41"/>
                  </a:lnTo>
                  <a:lnTo>
                    <a:pt x="142" y="53"/>
                  </a:lnTo>
                  <a:lnTo>
                    <a:pt x="178" y="47"/>
                  </a:lnTo>
                  <a:lnTo>
                    <a:pt x="160" y="47"/>
                  </a:lnTo>
                </a:path>
              </a:pathLst>
            </a:custGeom>
            <a:noFill/>
            <a:ln w="9525" cap="rnd">
              <a:solidFill>
                <a:srgbClr val="111E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2309B5BF-C545-D1BD-00D3-AC91B1855642}"/>
                </a:ext>
              </a:extLst>
            </p:cNvPr>
            <p:cNvSpPr/>
            <p:nvPr/>
          </p:nvSpPr>
          <p:spPr>
            <a:xfrm>
              <a:off x="6858000" y="3190233"/>
              <a:ext cx="274320" cy="128016"/>
            </a:xfrm>
            <a:prstGeom prst="rect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61E7867A-5642-EF2D-5633-D8D681A8CDA2}"/>
                </a:ext>
              </a:extLst>
            </p:cNvPr>
            <p:cNvSpPr/>
            <p:nvPr/>
          </p:nvSpPr>
          <p:spPr>
            <a:xfrm>
              <a:off x="6858000" y="3126225"/>
              <a:ext cx="274320" cy="256032"/>
            </a:xfrm>
            <a:prstGeom prst="rect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B0511C28-AF3D-B3A7-0AF2-9B32A078A073}"/>
              </a:ext>
            </a:extLst>
          </p:cNvPr>
          <p:cNvGrpSpPr>
            <a:grpSpLocks noChangeAspect="1"/>
          </p:cNvGrpSpPr>
          <p:nvPr/>
        </p:nvGrpSpPr>
        <p:grpSpPr>
          <a:xfrm>
            <a:off x="4038600" y="3313927"/>
            <a:ext cx="274320" cy="274320"/>
            <a:chOff x="6858000" y="3126225"/>
            <a:chExt cx="274320" cy="256032"/>
          </a:xfrm>
        </p:grpSpPr>
        <p:sp>
          <p:nvSpPr>
            <p:cNvPr id="638" name="Freeform 9">
              <a:extLst>
                <a:ext uri="{FF2B5EF4-FFF2-40B4-BE49-F238E27FC236}">
                  <a16:creationId xmlns:a16="http://schemas.microsoft.com/office/drawing/2014/main" id="{F6257C54-F5F0-400A-589C-ED89FCEB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3189325"/>
              <a:ext cx="274320" cy="73152"/>
            </a:xfrm>
            <a:custGeom>
              <a:avLst/>
              <a:gdLst>
                <a:gd name="T0" fmla="*/ 89 w 178"/>
                <a:gd name="T1" fmla="*/ 0 h 53"/>
                <a:gd name="T2" fmla="*/ 89 w 178"/>
                <a:gd name="T3" fmla="*/ 47 h 53"/>
                <a:gd name="T4" fmla="*/ 0 w 178"/>
                <a:gd name="T5" fmla="*/ 47 h 53"/>
                <a:gd name="T6" fmla="*/ 36 w 178"/>
                <a:gd name="T7" fmla="*/ 41 h 53"/>
                <a:gd name="T8" fmla="*/ 36 w 178"/>
                <a:gd name="T9" fmla="*/ 53 h 53"/>
                <a:gd name="T10" fmla="*/ 0 w 178"/>
                <a:gd name="T11" fmla="*/ 47 h 53"/>
                <a:gd name="T12" fmla="*/ 178 w 178"/>
                <a:gd name="T13" fmla="*/ 47 h 53"/>
                <a:gd name="T14" fmla="*/ 142 w 178"/>
                <a:gd name="T15" fmla="*/ 41 h 53"/>
                <a:gd name="T16" fmla="*/ 142 w 178"/>
                <a:gd name="T17" fmla="*/ 53 h 53"/>
                <a:gd name="T18" fmla="*/ 178 w 178"/>
                <a:gd name="T19" fmla="*/ 47 h 53"/>
                <a:gd name="T20" fmla="*/ 160 w 178"/>
                <a:gd name="T21" fmla="*/ 4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53">
                  <a:moveTo>
                    <a:pt x="89" y="0"/>
                  </a:moveTo>
                  <a:lnTo>
                    <a:pt x="89" y="47"/>
                  </a:lnTo>
                  <a:lnTo>
                    <a:pt x="0" y="47"/>
                  </a:lnTo>
                  <a:lnTo>
                    <a:pt x="36" y="41"/>
                  </a:lnTo>
                  <a:lnTo>
                    <a:pt x="36" y="53"/>
                  </a:lnTo>
                  <a:lnTo>
                    <a:pt x="0" y="47"/>
                  </a:lnTo>
                  <a:lnTo>
                    <a:pt x="178" y="47"/>
                  </a:lnTo>
                  <a:lnTo>
                    <a:pt x="142" y="41"/>
                  </a:lnTo>
                  <a:lnTo>
                    <a:pt x="142" y="53"/>
                  </a:lnTo>
                  <a:lnTo>
                    <a:pt x="178" y="47"/>
                  </a:lnTo>
                  <a:lnTo>
                    <a:pt x="160" y="47"/>
                  </a:lnTo>
                </a:path>
              </a:pathLst>
            </a:custGeom>
            <a:noFill/>
            <a:ln w="9525" cap="rnd">
              <a:solidFill>
                <a:srgbClr val="111E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D8BAA9C7-F618-B6BE-5B3F-101ACC2486AC}"/>
                </a:ext>
              </a:extLst>
            </p:cNvPr>
            <p:cNvSpPr/>
            <p:nvPr/>
          </p:nvSpPr>
          <p:spPr>
            <a:xfrm>
              <a:off x="6858000" y="3190233"/>
              <a:ext cx="274320" cy="128016"/>
            </a:xfrm>
            <a:prstGeom prst="rect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80FA330-85CB-F21E-2906-1116CB963CEB}"/>
                </a:ext>
              </a:extLst>
            </p:cNvPr>
            <p:cNvSpPr/>
            <p:nvPr/>
          </p:nvSpPr>
          <p:spPr>
            <a:xfrm>
              <a:off x="6858000" y="3126225"/>
              <a:ext cx="274320" cy="256032"/>
            </a:xfrm>
            <a:prstGeom prst="rect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97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25FB40C-2D23-357F-2D01-B3DD412575D4}"/>
              </a:ext>
            </a:extLst>
          </p:cNvPr>
          <p:cNvGrpSpPr/>
          <p:nvPr/>
        </p:nvGrpSpPr>
        <p:grpSpPr>
          <a:xfrm>
            <a:off x="590783" y="620248"/>
            <a:ext cx="11010434" cy="5617504"/>
            <a:chOff x="-1" y="495546"/>
            <a:chExt cx="11010434" cy="56175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13B813-75A2-D951-A052-415CD45136D4}"/>
                </a:ext>
              </a:extLst>
            </p:cNvPr>
            <p:cNvGrpSpPr/>
            <p:nvPr/>
          </p:nvGrpSpPr>
          <p:grpSpPr>
            <a:xfrm>
              <a:off x="-1" y="495546"/>
              <a:ext cx="11010434" cy="5617504"/>
              <a:chOff x="-1" y="495546"/>
              <a:chExt cx="11010434" cy="561750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9DBF40-8A36-828B-03A1-7EFF0FF32E3F}"/>
                  </a:ext>
                </a:extLst>
              </p:cNvPr>
              <p:cNvSpPr/>
              <p:nvPr/>
            </p:nvSpPr>
            <p:spPr>
              <a:xfrm>
                <a:off x="-1" y="495546"/>
                <a:ext cx="11010433" cy="3344934"/>
              </a:xfrm>
              <a:prstGeom prst="rect">
                <a:avLst/>
              </a:prstGeom>
              <a:gradFill>
                <a:gsLst>
                  <a:gs pos="0">
                    <a:srgbClr val="468BEA"/>
                  </a:gs>
                  <a:gs pos="74000">
                    <a:srgbClr val="4F9EFC"/>
                  </a:gs>
                  <a:gs pos="100000">
                    <a:srgbClr val="56A7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5795646-16D5-96B0-3F1B-A1EE47B0BC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886" b="98705" l="3017" r="73705">
                            <a14:foregroundMark x1="3130" y1="46114" x2="26693" y2="98834"/>
                            <a14:foregroundMark x1="1138" y1="31995" x2="14058" y2="6995"/>
                            <a14:foregroundMark x1="14058" y1="6995" x2="33751" y2="2591"/>
                            <a14:foregroundMark x1="33751" y1="2591" x2="73478" y2="11399"/>
                            <a14:foregroundMark x1="73478" y1="11399" x2="73762" y2="88472"/>
                            <a14:foregroundMark x1="73762" y1="88472" x2="66477" y2="98057"/>
                            <a14:foregroundMark x1="66477" y1="98057" x2="26693" y2="95207"/>
                            <a14:foregroundMark x1="10359" y1="4275" x2="40239" y2="6736"/>
                            <a14:foregroundMark x1="40239" y1="6736" x2="30734" y2="3886"/>
                            <a14:foregroundMark x1="30734" y1="3886" x2="22652" y2="14637"/>
                            <a14:foregroundMark x1="22652" y1="14637" x2="29311" y2="23575"/>
                            <a14:foregroundMark x1="29311" y1="23575" x2="38930" y2="27461"/>
                            <a14:foregroundMark x1="38930" y1="27461" x2="42174" y2="2240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142"/>
              <a:stretch/>
            </p:blipFill>
            <p:spPr>
              <a:xfrm rot="5400000">
                <a:off x="4491207" y="2168671"/>
                <a:ext cx="4962678" cy="292608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74A2D39-7DE8-738F-11DA-EC4117E2A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9483" l="7330" r="74830">
                            <a14:foregroundMark x1="11989" y1="99483" x2="27955" y2="21475"/>
                            <a14:foregroundMark x1="27955" y1="21475" x2="54886" y2="29884"/>
                            <a14:foregroundMark x1="54886" y1="29884" x2="57898" y2="24191"/>
                            <a14:foregroundMark x1="56648" y1="25485" x2="56648" y2="25485"/>
                            <a14:foregroundMark x1="26023" y1="53428" x2="57443" y2="58473"/>
                            <a14:foregroundMark x1="57443" y1="58473" x2="64489" y2="51746"/>
                            <a14:foregroundMark x1="64489" y1="51746" x2="64830" y2="51746"/>
                            <a14:foregroundMark x1="43807" y1="63648" x2="74830" y2="70893"/>
                            <a14:foregroundMark x1="19886" y1="4269" x2="31364" y2="12678"/>
                            <a14:foregroundMark x1="31364" y1="12678" x2="70227" y2="9314"/>
                            <a14:foregroundMark x1="44830" y1="68693" x2="63352" y2="78913"/>
                            <a14:foregroundMark x1="69773" y1="91979" x2="74034" y2="37516"/>
                            <a14:foregroundMark x1="74034" y1="37516" x2="73580" y2="20828"/>
                            <a14:foregroundMark x1="73580" y1="20828" x2="69261" y2="6727"/>
                            <a14:foregroundMark x1="69261" y1="6727" x2="66364" y2="68176"/>
                            <a14:foregroundMark x1="66364" y1="68176" x2="66534" y2="67400"/>
                            <a14:foregroundMark x1="69432" y1="16041" x2="72045" y2="1294"/>
                            <a14:foregroundMark x1="72841" y1="20052" x2="73409" y2="0"/>
                            <a14:foregroundMark x1="73636" y1="18499" x2="73750" y2="517"/>
                            <a14:foregroundMark x1="14773" y1="16041" x2="11534" y2="15783"/>
                            <a14:foregroundMark x1="13466" y1="35188" x2="11080" y2="30530"/>
                            <a14:foregroundMark x1="47614" y1="97154" x2="60455" y2="984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827"/>
              <a:stretch/>
            </p:blipFill>
            <p:spPr>
              <a:xfrm rot="5400000">
                <a:off x="7102142" y="2182641"/>
                <a:ext cx="4863866" cy="295271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51CD214-1805-A178-70A0-A16DC0503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535" b="95159" l="674" r="97304">
                            <a14:foregroundMark x1="21306" y1="10272" x2="674" y2="35891"/>
                            <a14:foregroundMark x1="27631" y1="2834" x2="24832" y2="9681"/>
                            <a14:foregroundMark x1="50441" y1="1535" x2="41058" y2="16647"/>
                            <a14:foregroundMark x1="66252" y1="2125" x2="85122" y2="5313"/>
                            <a14:foregroundMark x1="85122" y1="5313" x2="97045" y2="2597"/>
                            <a14:foregroundMark x1="97045" y1="2597" x2="98652" y2="21842"/>
                            <a14:foregroundMark x1="98652" y1="21842" x2="96890" y2="65525"/>
                            <a14:foregroundMark x1="96890" y1="65525" x2="97304" y2="95159"/>
                            <a14:foregroundMark x1="97304" y1="95159" x2="8087" y2="87249"/>
                            <a14:foregroundMark x1="8087" y1="87249" x2="2748" y2="67060"/>
                            <a14:foregroundMark x1="2748" y1="67060" x2="4147" y2="38371"/>
                            <a14:foregroundMark x1="28046" y1="9799" x2="12027" y2="42503"/>
                            <a14:foregroundMark x1="12027" y1="42503" x2="10264" y2="62574"/>
                            <a14:foregroundMark x1="10264" y1="62574" x2="10783" y2="750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204420"/>
                <a:ext cx="8884920" cy="390125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613F78-7E1F-3281-3E5C-C519BB918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09" b="99223" l="1024" r="77462">
                            <a14:foregroundMark x1="73307" y1="99741" x2="72908" y2="73057"/>
                            <a14:foregroundMark x1="72908" y1="73057" x2="74217" y2="46244"/>
                            <a14:foregroundMark x1="74217" y1="46244" x2="73819" y2="12824"/>
                            <a14:foregroundMark x1="73819" y1="12824" x2="67046" y2="36917"/>
                            <a14:foregroundMark x1="67046" y1="36917" x2="63859" y2="86140"/>
                            <a14:foregroundMark x1="63859" y1="86140" x2="54411" y2="49352"/>
                            <a14:foregroundMark x1="54411" y1="49352" x2="51338" y2="15674"/>
                            <a14:foregroundMark x1="51338" y1="15674" x2="38304" y2="26943"/>
                            <a14:foregroundMark x1="38304" y1="26943" x2="36426" y2="93394"/>
                            <a14:foregroundMark x1="36426" y1="93394" x2="29767" y2="78497"/>
                            <a14:foregroundMark x1="29767" y1="78497" x2="30051" y2="56995"/>
                            <a14:foregroundMark x1="30051" y1="56995" x2="29368" y2="35751"/>
                            <a14:foregroundMark x1="29368" y1="35751" x2="30848" y2="10881"/>
                            <a14:foregroundMark x1="30848" y1="10881" x2="22368" y2="2202"/>
                            <a14:foregroundMark x1="22368" y1="2202" x2="17018" y2="16839"/>
                            <a14:foregroundMark x1="17018" y1="16839" x2="19180" y2="79793"/>
                            <a14:foregroundMark x1="19180" y1="79793" x2="22994" y2="97021"/>
                            <a14:foregroundMark x1="22994" y1="97021" x2="16278" y2="86917"/>
                            <a14:foregroundMark x1="16278" y1="86917" x2="2220" y2="46632"/>
                            <a14:foregroundMark x1="41605" y1="93005" x2="51622" y2="99223"/>
                            <a14:foregroundMark x1="51622" y1="99223" x2="77746" y2="98446"/>
                            <a14:foregroundMark x1="9789" y1="4793" x2="74843" y2="9715"/>
                            <a14:foregroundMark x1="74843" y1="9715" x2="75185" y2="9326"/>
                            <a14:foregroundMark x1="29482" y1="5311" x2="74616" y2="3238"/>
                            <a14:foregroundMark x1="1423" y1="30181" x2="11554" y2="6995"/>
                            <a14:foregroundMark x1="1195" y1="49352" x2="8139" y2="65544"/>
                            <a14:foregroundMark x1="1024" y1="28756" x2="9106" y2="11269"/>
                            <a14:foregroundMark x1="3643" y1="20596" x2="9220" y2="8290"/>
                            <a14:foregroundMark x1="9220" y1="8290" x2="8139" y2="11528"/>
                            <a14:foregroundMark x1="14684" y1="80829" x2="18554" y2="98964"/>
                            <a14:backgroundMark x1="13887" y1="86399" x2="15481" y2="997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142"/>
              <a:stretch/>
            </p:blipFill>
            <p:spPr>
              <a:xfrm rot="5400000">
                <a:off x="4483341" y="2161299"/>
                <a:ext cx="4962678" cy="2926080"/>
              </a:xfrm>
              <a:prstGeom prst="rect">
                <a:avLst/>
              </a:prstGeom>
            </p:spPr>
          </p:pic>
        </p:grpSp>
        <p:sp>
          <p:nvSpPr>
            <p:cNvPr id="11" name="Callout: Bent Line 10">
              <a:extLst>
                <a:ext uri="{FF2B5EF4-FFF2-40B4-BE49-F238E27FC236}">
                  <a16:creationId xmlns:a16="http://schemas.microsoft.com/office/drawing/2014/main" id="{B606DB35-C369-8ADF-ABD3-653156F5F309}"/>
                </a:ext>
              </a:extLst>
            </p:cNvPr>
            <p:cNvSpPr/>
            <p:nvPr/>
          </p:nvSpPr>
          <p:spPr>
            <a:xfrm flipH="1">
              <a:off x="975360" y="2528295"/>
              <a:ext cx="960120" cy="566970"/>
            </a:xfrm>
            <a:prstGeom prst="borderCallout2">
              <a:avLst>
                <a:gd name="adj1" fmla="val 49965"/>
                <a:gd name="adj2" fmla="val -2957"/>
                <a:gd name="adj3" fmla="val 64272"/>
                <a:gd name="adj4" fmla="val -16667"/>
                <a:gd name="adj5" fmla="val 121717"/>
                <a:gd name="adj6" fmla="val -30538"/>
              </a:avLst>
            </a:prstGeom>
            <a:solidFill>
              <a:schemeClr val="accent1">
                <a:alpha val="64000"/>
              </a:schemeClr>
            </a:solidFill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39-1/2</a:t>
              </a:r>
            </a:p>
            <a:p>
              <a:pPr algn="ctr"/>
              <a:r>
                <a:rPr lang="en-US" dirty="0"/>
                <a:t>X 15</a:t>
              </a:r>
            </a:p>
          </p:txBody>
        </p:sp>
        <p:sp>
          <p:nvSpPr>
            <p:cNvPr id="12" name="Callout: Bent Line 11">
              <a:extLst>
                <a:ext uri="{FF2B5EF4-FFF2-40B4-BE49-F238E27FC236}">
                  <a16:creationId xmlns:a16="http://schemas.microsoft.com/office/drawing/2014/main" id="{F404F9CA-C03E-31E1-54BD-0FBF1D09601D}"/>
                </a:ext>
              </a:extLst>
            </p:cNvPr>
            <p:cNvSpPr/>
            <p:nvPr/>
          </p:nvSpPr>
          <p:spPr>
            <a:xfrm flipH="1">
              <a:off x="3238500" y="2423160"/>
              <a:ext cx="960120" cy="566970"/>
            </a:xfrm>
            <a:prstGeom prst="borderCallout2">
              <a:avLst>
                <a:gd name="adj1" fmla="val 49545"/>
                <a:gd name="adj2" fmla="val -1965"/>
                <a:gd name="adj3" fmla="val 64272"/>
                <a:gd name="adj4" fmla="val -16667"/>
                <a:gd name="adj5" fmla="val 121717"/>
                <a:gd name="adj6" fmla="val -30538"/>
              </a:avLst>
            </a:prstGeom>
            <a:solidFill>
              <a:schemeClr val="accent1">
                <a:alpha val="64000"/>
              </a:schemeClr>
            </a:solidFill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57</a:t>
              </a:r>
            </a:p>
            <a:p>
              <a:pPr algn="ctr"/>
              <a:r>
                <a:rPr lang="en-US" dirty="0"/>
                <a:t>X 15</a:t>
              </a:r>
            </a:p>
          </p:txBody>
        </p:sp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1E6781E4-EDEF-26BE-796E-0383D3372807}"/>
                </a:ext>
              </a:extLst>
            </p:cNvPr>
            <p:cNvSpPr/>
            <p:nvPr/>
          </p:nvSpPr>
          <p:spPr>
            <a:xfrm flipH="1">
              <a:off x="5794577" y="1227066"/>
              <a:ext cx="960120" cy="566970"/>
            </a:xfrm>
            <a:prstGeom prst="borderCallout2">
              <a:avLst>
                <a:gd name="adj1" fmla="val 29805"/>
                <a:gd name="adj2" fmla="val -2213"/>
                <a:gd name="adj3" fmla="val 34032"/>
                <a:gd name="adj4" fmla="val -12699"/>
                <a:gd name="adj5" fmla="val 82238"/>
                <a:gd name="adj6" fmla="val -28802"/>
              </a:avLst>
            </a:prstGeom>
            <a:solidFill>
              <a:schemeClr val="accent1">
                <a:alpha val="64000"/>
              </a:schemeClr>
            </a:solidFill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38</a:t>
              </a:r>
            </a:p>
            <a:p>
              <a:pPr algn="ctr"/>
              <a:r>
                <a:rPr lang="en-US" dirty="0"/>
                <a:t>X 15</a:t>
              </a:r>
            </a:p>
          </p:txBody>
        </p:sp>
        <p:sp>
          <p:nvSpPr>
            <p:cNvPr id="14" name="Callout: Bent Line 13">
              <a:extLst>
                <a:ext uri="{FF2B5EF4-FFF2-40B4-BE49-F238E27FC236}">
                  <a16:creationId xmlns:a16="http://schemas.microsoft.com/office/drawing/2014/main" id="{1505B918-6BC5-4039-9FC4-0733170642B5}"/>
                </a:ext>
              </a:extLst>
            </p:cNvPr>
            <p:cNvSpPr/>
            <p:nvPr/>
          </p:nvSpPr>
          <p:spPr>
            <a:xfrm flipH="1">
              <a:off x="7924800" y="2423160"/>
              <a:ext cx="960120" cy="566970"/>
            </a:xfrm>
            <a:prstGeom prst="borderCallout2">
              <a:avLst>
                <a:gd name="adj1" fmla="val 49965"/>
                <a:gd name="adj2" fmla="val -2957"/>
                <a:gd name="adj3" fmla="val 64272"/>
                <a:gd name="adj4" fmla="val -16667"/>
                <a:gd name="adj5" fmla="val 121717"/>
                <a:gd name="adj6" fmla="val -30538"/>
              </a:avLst>
            </a:prstGeom>
            <a:solidFill>
              <a:schemeClr val="accent1">
                <a:alpha val="64000"/>
              </a:schemeClr>
            </a:solidFill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57</a:t>
              </a:r>
            </a:p>
            <a:p>
              <a:pPr algn="ctr"/>
              <a:r>
                <a:rPr lang="en-US" dirty="0"/>
                <a:t>X 15</a:t>
              </a:r>
            </a:p>
          </p:txBody>
        </p:sp>
        <p:sp>
          <p:nvSpPr>
            <p:cNvPr id="15" name="Callout: Bent Line 14">
              <a:extLst>
                <a:ext uri="{FF2B5EF4-FFF2-40B4-BE49-F238E27FC236}">
                  <a16:creationId xmlns:a16="http://schemas.microsoft.com/office/drawing/2014/main" id="{79D3ED3A-5531-8C9B-C3DE-E6643A39A9C1}"/>
                </a:ext>
              </a:extLst>
            </p:cNvPr>
            <p:cNvSpPr/>
            <p:nvPr/>
          </p:nvSpPr>
          <p:spPr>
            <a:xfrm flipH="1">
              <a:off x="3465134" y="4037927"/>
              <a:ext cx="960120" cy="566970"/>
            </a:xfrm>
            <a:prstGeom prst="borderCallout2">
              <a:avLst>
                <a:gd name="adj1" fmla="val 49965"/>
                <a:gd name="adj2" fmla="val -2957"/>
                <a:gd name="adj3" fmla="val 64272"/>
                <a:gd name="adj4" fmla="val -16667"/>
                <a:gd name="adj5" fmla="val 121717"/>
                <a:gd name="adj6" fmla="val -30538"/>
              </a:avLst>
            </a:prstGeom>
            <a:solidFill>
              <a:schemeClr val="accent1">
                <a:alpha val="64000"/>
              </a:schemeClr>
            </a:solidFill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52-1/2</a:t>
              </a:r>
            </a:p>
            <a:p>
              <a:pPr algn="ctr"/>
              <a:r>
                <a:rPr lang="en-US" dirty="0"/>
                <a:t>X 15</a:t>
              </a:r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FFECD7AC-5258-C247-4653-6EA702BC7BCC}"/>
                </a:ext>
              </a:extLst>
            </p:cNvPr>
            <p:cNvSpPr/>
            <p:nvPr/>
          </p:nvSpPr>
          <p:spPr>
            <a:xfrm flipH="1">
              <a:off x="8435586" y="3923214"/>
              <a:ext cx="960120" cy="566970"/>
            </a:xfrm>
            <a:prstGeom prst="borderCallout2">
              <a:avLst>
                <a:gd name="adj1" fmla="val 49965"/>
                <a:gd name="adj2" fmla="val -2957"/>
                <a:gd name="adj3" fmla="val 64272"/>
                <a:gd name="adj4" fmla="val -16667"/>
                <a:gd name="adj5" fmla="val 138625"/>
                <a:gd name="adj6" fmla="val -72781"/>
              </a:avLst>
            </a:prstGeom>
            <a:solidFill>
              <a:schemeClr val="accent1">
                <a:alpha val="64000"/>
              </a:schemeClr>
            </a:solidFill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70-1/4</a:t>
              </a:r>
            </a:p>
            <a:p>
              <a:pPr algn="ctr"/>
              <a:r>
                <a:rPr lang="en-US" dirty="0"/>
                <a:t>X 15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36CD00-9E68-2571-F901-FB177DC82918}"/>
                </a:ext>
              </a:extLst>
            </p:cNvPr>
            <p:cNvSpPr/>
            <p:nvPr/>
          </p:nvSpPr>
          <p:spPr>
            <a:xfrm>
              <a:off x="7442011" y="1548133"/>
              <a:ext cx="166372" cy="422050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137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D017F-69EE-E349-AB2A-B5B6E259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12783" y="6748462"/>
            <a:ext cx="16735425" cy="7353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88747D-5AF3-1162-16EB-1A84D1BC07BD}"/>
              </a:ext>
            </a:extLst>
          </p:cNvPr>
          <p:cNvSpPr/>
          <p:nvPr/>
        </p:nvSpPr>
        <p:spPr>
          <a:xfrm>
            <a:off x="6308405" y="3092292"/>
            <a:ext cx="451485" cy="1063467"/>
          </a:xfrm>
          <a:custGeom>
            <a:avLst/>
            <a:gdLst>
              <a:gd name="connsiteX0" fmla="*/ 0 w 365760"/>
              <a:gd name="connsiteY0" fmla="*/ 0 h 1068229"/>
              <a:gd name="connsiteX1" fmla="*/ 365760 w 365760"/>
              <a:gd name="connsiteY1" fmla="*/ 0 h 1068229"/>
              <a:gd name="connsiteX2" fmla="*/ 365760 w 365760"/>
              <a:gd name="connsiteY2" fmla="*/ 1068229 h 1068229"/>
              <a:gd name="connsiteX3" fmla="*/ 0 w 365760"/>
              <a:gd name="connsiteY3" fmla="*/ 1068229 h 1068229"/>
              <a:gd name="connsiteX4" fmla="*/ 0 w 365760"/>
              <a:gd name="connsiteY4" fmla="*/ 0 h 1068229"/>
              <a:gd name="connsiteX0" fmla="*/ 0 w 377667"/>
              <a:gd name="connsiteY0" fmla="*/ 2381 h 1068229"/>
              <a:gd name="connsiteX1" fmla="*/ 377667 w 377667"/>
              <a:gd name="connsiteY1" fmla="*/ 0 h 1068229"/>
              <a:gd name="connsiteX2" fmla="*/ 377667 w 377667"/>
              <a:gd name="connsiteY2" fmla="*/ 1068229 h 1068229"/>
              <a:gd name="connsiteX3" fmla="*/ 11907 w 377667"/>
              <a:gd name="connsiteY3" fmla="*/ 1068229 h 1068229"/>
              <a:gd name="connsiteX4" fmla="*/ 0 w 377667"/>
              <a:gd name="connsiteY4" fmla="*/ 2381 h 1068229"/>
              <a:gd name="connsiteX0" fmla="*/ 0 w 401479"/>
              <a:gd name="connsiteY0" fmla="*/ 2381 h 1068229"/>
              <a:gd name="connsiteX1" fmla="*/ 401479 w 401479"/>
              <a:gd name="connsiteY1" fmla="*/ 0 h 1068229"/>
              <a:gd name="connsiteX2" fmla="*/ 377667 w 401479"/>
              <a:gd name="connsiteY2" fmla="*/ 1068229 h 1068229"/>
              <a:gd name="connsiteX3" fmla="*/ 11907 w 401479"/>
              <a:gd name="connsiteY3" fmla="*/ 1068229 h 1068229"/>
              <a:gd name="connsiteX4" fmla="*/ 0 w 401479"/>
              <a:gd name="connsiteY4" fmla="*/ 2381 h 1068229"/>
              <a:gd name="connsiteX0" fmla="*/ 40481 w 441960"/>
              <a:gd name="connsiteY0" fmla="*/ 2381 h 1068229"/>
              <a:gd name="connsiteX1" fmla="*/ 441960 w 441960"/>
              <a:gd name="connsiteY1" fmla="*/ 0 h 1068229"/>
              <a:gd name="connsiteX2" fmla="*/ 418148 w 441960"/>
              <a:gd name="connsiteY2" fmla="*/ 1068229 h 1068229"/>
              <a:gd name="connsiteX3" fmla="*/ 0 w 441960"/>
              <a:gd name="connsiteY3" fmla="*/ 1058704 h 1068229"/>
              <a:gd name="connsiteX4" fmla="*/ 40481 w 441960"/>
              <a:gd name="connsiteY4" fmla="*/ 2381 h 1068229"/>
              <a:gd name="connsiteX0" fmla="*/ 40481 w 441960"/>
              <a:gd name="connsiteY0" fmla="*/ 2381 h 1072992"/>
              <a:gd name="connsiteX1" fmla="*/ 441960 w 441960"/>
              <a:gd name="connsiteY1" fmla="*/ 0 h 1072992"/>
              <a:gd name="connsiteX2" fmla="*/ 377667 w 441960"/>
              <a:gd name="connsiteY2" fmla="*/ 1072992 h 1072992"/>
              <a:gd name="connsiteX3" fmla="*/ 0 w 441960"/>
              <a:gd name="connsiteY3" fmla="*/ 1058704 h 1072992"/>
              <a:gd name="connsiteX4" fmla="*/ 40481 w 441960"/>
              <a:gd name="connsiteY4" fmla="*/ 2381 h 1072992"/>
              <a:gd name="connsiteX0" fmla="*/ 40481 w 441960"/>
              <a:gd name="connsiteY0" fmla="*/ 2381 h 1058704"/>
              <a:gd name="connsiteX1" fmla="*/ 441960 w 441960"/>
              <a:gd name="connsiteY1" fmla="*/ 0 h 1058704"/>
              <a:gd name="connsiteX2" fmla="*/ 408624 w 441960"/>
              <a:gd name="connsiteY2" fmla="*/ 1056323 h 1058704"/>
              <a:gd name="connsiteX3" fmla="*/ 0 w 441960"/>
              <a:gd name="connsiteY3" fmla="*/ 1058704 h 1058704"/>
              <a:gd name="connsiteX4" fmla="*/ 40481 w 441960"/>
              <a:gd name="connsiteY4" fmla="*/ 2381 h 1058704"/>
              <a:gd name="connsiteX0" fmla="*/ 40481 w 441960"/>
              <a:gd name="connsiteY0" fmla="*/ 2381 h 1063467"/>
              <a:gd name="connsiteX1" fmla="*/ 441960 w 441960"/>
              <a:gd name="connsiteY1" fmla="*/ 0 h 1063467"/>
              <a:gd name="connsiteX2" fmla="*/ 408624 w 441960"/>
              <a:gd name="connsiteY2" fmla="*/ 1063467 h 1063467"/>
              <a:gd name="connsiteX3" fmla="*/ 0 w 441960"/>
              <a:gd name="connsiteY3" fmla="*/ 1058704 h 1063467"/>
              <a:gd name="connsiteX4" fmla="*/ 40481 w 441960"/>
              <a:gd name="connsiteY4" fmla="*/ 2381 h 1063467"/>
              <a:gd name="connsiteX0" fmla="*/ 28575 w 441960"/>
              <a:gd name="connsiteY0" fmla="*/ 2381 h 1063467"/>
              <a:gd name="connsiteX1" fmla="*/ 441960 w 441960"/>
              <a:gd name="connsiteY1" fmla="*/ 0 h 1063467"/>
              <a:gd name="connsiteX2" fmla="*/ 408624 w 441960"/>
              <a:gd name="connsiteY2" fmla="*/ 1063467 h 1063467"/>
              <a:gd name="connsiteX3" fmla="*/ 0 w 441960"/>
              <a:gd name="connsiteY3" fmla="*/ 1058704 h 1063467"/>
              <a:gd name="connsiteX4" fmla="*/ 28575 w 441960"/>
              <a:gd name="connsiteY4" fmla="*/ 2381 h 1063467"/>
              <a:gd name="connsiteX0" fmla="*/ 38100 w 451485"/>
              <a:gd name="connsiteY0" fmla="*/ 2381 h 1063467"/>
              <a:gd name="connsiteX1" fmla="*/ 451485 w 451485"/>
              <a:gd name="connsiteY1" fmla="*/ 0 h 1063467"/>
              <a:gd name="connsiteX2" fmla="*/ 418149 w 451485"/>
              <a:gd name="connsiteY2" fmla="*/ 1063467 h 1063467"/>
              <a:gd name="connsiteX3" fmla="*/ 0 w 451485"/>
              <a:gd name="connsiteY3" fmla="*/ 1058704 h 1063467"/>
              <a:gd name="connsiteX4" fmla="*/ 38100 w 451485"/>
              <a:gd name="connsiteY4" fmla="*/ 2381 h 106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485" h="1063467">
                <a:moveTo>
                  <a:pt x="38100" y="2381"/>
                </a:moveTo>
                <a:lnTo>
                  <a:pt x="451485" y="0"/>
                </a:lnTo>
                <a:lnTo>
                  <a:pt x="418149" y="1063467"/>
                </a:lnTo>
                <a:lnTo>
                  <a:pt x="0" y="1058704"/>
                </a:lnTo>
                <a:lnTo>
                  <a:pt x="38100" y="2381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D4A3E-9968-70D0-63E9-FB61053B8570}"/>
              </a:ext>
            </a:extLst>
          </p:cNvPr>
          <p:cNvSpPr/>
          <p:nvPr/>
        </p:nvSpPr>
        <p:spPr>
          <a:xfrm>
            <a:off x="5112067" y="3077528"/>
            <a:ext cx="434816" cy="1068229"/>
          </a:xfrm>
          <a:custGeom>
            <a:avLst/>
            <a:gdLst>
              <a:gd name="connsiteX0" fmla="*/ 0 w 365760"/>
              <a:gd name="connsiteY0" fmla="*/ 0 h 1051560"/>
              <a:gd name="connsiteX1" fmla="*/ 365760 w 365760"/>
              <a:gd name="connsiteY1" fmla="*/ 0 h 1051560"/>
              <a:gd name="connsiteX2" fmla="*/ 365760 w 365760"/>
              <a:gd name="connsiteY2" fmla="*/ 1051560 h 1051560"/>
              <a:gd name="connsiteX3" fmla="*/ 0 w 365760"/>
              <a:gd name="connsiteY3" fmla="*/ 1051560 h 1051560"/>
              <a:gd name="connsiteX4" fmla="*/ 0 w 365760"/>
              <a:gd name="connsiteY4" fmla="*/ 0 h 1051560"/>
              <a:gd name="connsiteX0" fmla="*/ 42862 w 408622"/>
              <a:gd name="connsiteY0" fmla="*/ 0 h 1080135"/>
              <a:gd name="connsiteX1" fmla="*/ 408622 w 408622"/>
              <a:gd name="connsiteY1" fmla="*/ 0 h 1080135"/>
              <a:gd name="connsiteX2" fmla="*/ 408622 w 408622"/>
              <a:gd name="connsiteY2" fmla="*/ 1051560 h 1080135"/>
              <a:gd name="connsiteX3" fmla="*/ 0 w 408622"/>
              <a:gd name="connsiteY3" fmla="*/ 1080135 h 1080135"/>
              <a:gd name="connsiteX4" fmla="*/ 42862 w 408622"/>
              <a:gd name="connsiteY4" fmla="*/ 0 h 1080135"/>
              <a:gd name="connsiteX0" fmla="*/ 42862 w 408622"/>
              <a:gd name="connsiteY0" fmla="*/ 0 h 1082516"/>
              <a:gd name="connsiteX1" fmla="*/ 408622 w 408622"/>
              <a:gd name="connsiteY1" fmla="*/ 0 h 1082516"/>
              <a:gd name="connsiteX2" fmla="*/ 401479 w 408622"/>
              <a:gd name="connsiteY2" fmla="*/ 1082516 h 1082516"/>
              <a:gd name="connsiteX3" fmla="*/ 0 w 408622"/>
              <a:gd name="connsiteY3" fmla="*/ 1080135 h 1082516"/>
              <a:gd name="connsiteX4" fmla="*/ 42862 w 408622"/>
              <a:gd name="connsiteY4" fmla="*/ 0 h 1082516"/>
              <a:gd name="connsiteX0" fmla="*/ 42862 w 434816"/>
              <a:gd name="connsiteY0" fmla="*/ 0 h 1082516"/>
              <a:gd name="connsiteX1" fmla="*/ 434816 w 434816"/>
              <a:gd name="connsiteY1" fmla="*/ 19050 h 1082516"/>
              <a:gd name="connsiteX2" fmla="*/ 401479 w 434816"/>
              <a:gd name="connsiteY2" fmla="*/ 1082516 h 1082516"/>
              <a:gd name="connsiteX3" fmla="*/ 0 w 434816"/>
              <a:gd name="connsiteY3" fmla="*/ 1080135 h 1082516"/>
              <a:gd name="connsiteX4" fmla="*/ 42862 w 434816"/>
              <a:gd name="connsiteY4" fmla="*/ 0 h 1082516"/>
              <a:gd name="connsiteX0" fmla="*/ 19049 w 434816"/>
              <a:gd name="connsiteY0" fmla="*/ 0 h 1068229"/>
              <a:gd name="connsiteX1" fmla="*/ 434816 w 434816"/>
              <a:gd name="connsiteY1" fmla="*/ 4763 h 1068229"/>
              <a:gd name="connsiteX2" fmla="*/ 401479 w 434816"/>
              <a:gd name="connsiteY2" fmla="*/ 1068229 h 1068229"/>
              <a:gd name="connsiteX3" fmla="*/ 0 w 434816"/>
              <a:gd name="connsiteY3" fmla="*/ 1065848 h 1068229"/>
              <a:gd name="connsiteX4" fmla="*/ 19049 w 434816"/>
              <a:gd name="connsiteY4" fmla="*/ 0 h 1068229"/>
              <a:gd name="connsiteX0" fmla="*/ 9524 w 434816"/>
              <a:gd name="connsiteY0" fmla="*/ 0 h 1068229"/>
              <a:gd name="connsiteX1" fmla="*/ 434816 w 434816"/>
              <a:gd name="connsiteY1" fmla="*/ 4763 h 1068229"/>
              <a:gd name="connsiteX2" fmla="*/ 401479 w 434816"/>
              <a:gd name="connsiteY2" fmla="*/ 1068229 h 1068229"/>
              <a:gd name="connsiteX3" fmla="*/ 0 w 434816"/>
              <a:gd name="connsiteY3" fmla="*/ 1065848 h 1068229"/>
              <a:gd name="connsiteX4" fmla="*/ 9524 w 434816"/>
              <a:gd name="connsiteY4" fmla="*/ 0 h 10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816" h="1068229">
                <a:moveTo>
                  <a:pt x="9524" y="0"/>
                </a:moveTo>
                <a:lnTo>
                  <a:pt x="434816" y="4763"/>
                </a:lnTo>
                <a:lnTo>
                  <a:pt x="401479" y="1068229"/>
                </a:lnTo>
                <a:lnTo>
                  <a:pt x="0" y="1065848"/>
                </a:lnTo>
                <a:cubicBezTo>
                  <a:pt x="3175" y="710565"/>
                  <a:pt x="6349" y="355283"/>
                  <a:pt x="9524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08031-747C-F482-A07C-1CBA112D51EC}"/>
              </a:ext>
            </a:extLst>
          </p:cNvPr>
          <p:cNvCxnSpPr>
            <a:cxnSpLocks/>
            <a:stCxn id="4" idx="1"/>
            <a:endCxn id="4" idx="2"/>
          </p:cNvCxnSpPr>
          <p:nvPr/>
        </p:nvCxnSpPr>
        <p:spPr>
          <a:xfrm flipH="1">
            <a:off x="6726554" y="3092292"/>
            <a:ext cx="33336" cy="106346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B47206-E77B-3AC6-388F-A0727230697F}"/>
              </a:ext>
            </a:extLst>
          </p:cNvPr>
          <p:cNvCxnSpPr>
            <a:stCxn id="4" idx="0"/>
            <a:endCxn id="4" idx="3"/>
          </p:cNvCxnSpPr>
          <p:nvPr/>
        </p:nvCxnSpPr>
        <p:spPr>
          <a:xfrm flipH="1">
            <a:off x="6308405" y="3094673"/>
            <a:ext cx="38100" cy="105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5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36DBA72-3B47-5C2F-D054-1C26EEE24F86}"/>
              </a:ext>
            </a:extLst>
          </p:cNvPr>
          <p:cNvGrpSpPr/>
          <p:nvPr/>
        </p:nvGrpSpPr>
        <p:grpSpPr>
          <a:xfrm>
            <a:off x="152400" y="-3337560"/>
            <a:ext cx="9086850" cy="20697825"/>
            <a:chOff x="1889760" y="-2926081"/>
            <a:chExt cx="9086850" cy="206978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9E7686-93AC-01A0-D283-FFC97A367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915728" y="2879407"/>
              <a:ext cx="20697825" cy="908685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E13E2FB-F69C-1628-9E79-FC3B3ED1F760}"/>
                </a:ext>
              </a:extLst>
            </p:cNvPr>
            <p:cNvCxnSpPr/>
            <p:nvPr/>
          </p:nvCxnSpPr>
          <p:spPr>
            <a:xfrm>
              <a:off x="6096000" y="3794760"/>
              <a:ext cx="0" cy="777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278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12F13A-2F8B-0E0E-21EA-30EA943AE704}"/>
              </a:ext>
            </a:extLst>
          </p:cNvPr>
          <p:cNvGrpSpPr/>
          <p:nvPr/>
        </p:nvGrpSpPr>
        <p:grpSpPr>
          <a:xfrm>
            <a:off x="5181600" y="2384106"/>
            <a:ext cx="914400" cy="907733"/>
            <a:chOff x="5181600" y="2384106"/>
            <a:chExt cx="914400" cy="90773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C5F885F-5373-C8FE-E756-9220DA4FA1B5}"/>
                </a:ext>
              </a:extLst>
            </p:cNvPr>
            <p:cNvGrpSpPr/>
            <p:nvPr/>
          </p:nvGrpSpPr>
          <p:grpSpPr>
            <a:xfrm>
              <a:off x="5181600" y="2743200"/>
              <a:ext cx="914400" cy="0"/>
              <a:chOff x="5181600" y="2743200"/>
              <a:chExt cx="914400" cy="2286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5AF4DC-21E7-93EF-670D-FB66ACDE855D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E01399-E9FF-B3F7-265E-A0E6EB919A4F}"/>
                  </a:ext>
                </a:extLst>
              </p:cNvPr>
              <p:cNvSpPr/>
              <p:nvPr/>
            </p:nvSpPr>
            <p:spPr>
              <a:xfrm>
                <a:off x="5181600" y="27432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AC71D8-A93B-07B6-CA84-AC6DDE6123DC}"/>
                  </a:ext>
                </a:extLst>
              </p:cNvPr>
              <p:cNvSpPr/>
              <p:nvPr/>
            </p:nvSpPr>
            <p:spPr>
              <a:xfrm flipH="1">
                <a:off x="6095999" y="2857500"/>
                <a:ext cx="0" cy="11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90721BDC-DE2B-7B81-E4FF-D75C7647D9F6}"/>
                </a:ext>
              </a:extLst>
            </p:cNvPr>
            <p:cNvCxnSpPr>
              <a:stCxn id="7" idx="2"/>
            </p:cNvCxnSpPr>
            <p:nvPr/>
          </p:nvCxnSpPr>
          <p:spPr>
            <a:xfrm rot="16200000" flipH="1">
              <a:off x="4960621" y="2964181"/>
              <a:ext cx="548639" cy="10667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420CAA00-27BB-AFA6-167E-5CA455D94A96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16200000" flipH="1">
              <a:off x="5903118" y="2550320"/>
              <a:ext cx="359094" cy="2666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3DA4-016E-9FC6-D536-2017EA27DFC8}"/>
              </a:ext>
            </a:extLst>
          </p:cNvPr>
          <p:cNvGrpSpPr/>
          <p:nvPr/>
        </p:nvGrpSpPr>
        <p:grpSpPr>
          <a:xfrm flipV="1">
            <a:off x="3169920" y="2783327"/>
            <a:ext cx="274320" cy="76200"/>
            <a:chOff x="5033963" y="2519363"/>
            <a:chExt cx="274320" cy="76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6A628F-165A-F7CF-C5C7-CC2A601E0171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DB502C-4D4D-28A1-3839-FE2E32A3CCCE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75E5C5-0565-604F-DC8E-9F87C36C0BE5}"/>
                </a:ext>
              </a:extLst>
            </p:cNvPr>
            <p:cNvCxnSpPr>
              <a:cxnSpLocks/>
              <a:stCxn id="10" idx="1"/>
              <a:endCxn id="10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FD2DB8-4D98-8FBC-326B-4883D729C0E1}"/>
                </a:ext>
              </a:extLst>
            </p:cNvPr>
            <p:cNvCxnSpPr>
              <a:cxnSpLocks/>
              <a:stCxn id="11" idx="0"/>
              <a:endCxn id="11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F5B0F2-161B-1646-5950-7CE5250FE897}"/>
              </a:ext>
            </a:extLst>
          </p:cNvPr>
          <p:cNvGrpSpPr/>
          <p:nvPr/>
        </p:nvGrpSpPr>
        <p:grpSpPr>
          <a:xfrm>
            <a:off x="3169920" y="2943070"/>
            <a:ext cx="274320" cy="76200"/>
            <a:chOff x="5033963" y="2519363"/>
            <a:chExt cx="274320" cy="76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ED05D8-9435-878B-51A6-F586C2DE62B3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354539-3E81-34F3-608E-30F0F82A880F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3EB875-4009-F614-D8DC-8CC50BC2FDDC}"/>
                </a:ext>
              </a:extLst>
            </p:cNvPr>
            <p:cNvCxnSpPr>
              <a:cxnSpLocks/>
              <a:stCxn id="15" idx="1"/>
              <a:endCxn id="15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098E91-AA43-3E77-E355-C4C98A49E65F}"/>
                </a:ext>
              </a:extLst>
            </p:cNvPr>
            <p:cNvCxnSpPr>
              <a:cxnSpLocks/>
              <a:stCxn id="16" idx="0"/>
              <a:endCxn id="16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782953-B8C8-23C0-D485-8A37F37066D7}"/>
              </a:ext>
            </a:extLst>
          </p:cNvPr>
          <p:cNvGrpSpPr/>
          <p:nvPr/>
        </p:nvGrpSpPr>
        <p:grpSpPr>
          <a:xfrm>
            <a:off x="3169920" y="3102813"/>
            <a:ext cx="274320" cy="76200"/>
            <a:chOff x="5033963" y="2519363"/>
            <a:chExt cx="274320" cy="76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B41C9E-4DCC-6B2C-25D0-FDED80DA6A2B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EE0A71-21B6-E6B2-0BFB-DBF8A4B46346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B8076C-423F-9FC6-3245-E85C1A9310D4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AAD97C-7B1C-8E4A-0909-43846475E407}"/>
                </a:ext>
              </a:extLst>
            </p:cNvPr>
            <p:cNvCxnSpPr>
              <a:cxnSpLocks/>
              <a:stCxn id="21" idx="0"/>
              <a:endCxn id="21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F4832B-025A-848A-3C4E-0AD842CEF739}"/>
              </a:ext>
            </a:extLst>
          </p:cNvPr>
          <p:cNvGrpSpPr/>
          <p:nvPr/>
        </p:nvGrpSpPr>
        <p:grpSpPr>
          <a:xfrm>
            <a:off x="3169920" y="3262556"/>
            <a:ext cx="274320" cy="76200"/>
            <a:chOff x="5033963" y="2519363"/>
            <a:chExt cx="274320" cy="76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D85D87-EAE0-5323-3382-C26D445F17F1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66D06A6-CB15-A5F4-2C96-E2CDD675CCA1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4155F97-6580-7C5F-C92E-F9377886BB3E}"/>
                </a:ext>
              </a:extLst>
            </p:cNvPr>
            <p:cNvCxnSpPr>
              <a:cxnSpLocks/>
              <a:stCxn id="25" idx="1"/>
              <a:endCxn id="25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35A138-3B19-9275-BD81-975A09C97B33}"/>
                </a:ext>
              </a:extLst>
            </p:cNvPr>
            <p:cNvCxnSpPr>
              <a:cxnSpLocks/>
              <a:stCxn id="26" idx="0"/>
              <a:endCxn id="26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6F73C8-079B-5205-F157-6F9CEA5DBD41}"/>
              </a:ext>
            </a:extLst>
          </p:cNvPr>
          <p:cNvGrpSpPr/>
          <p:nvPr/>
        </p:nvGrpSpPr>
        <p:grpSpPr>
          <a:xfrm>
            <a:off x="3169920" y="3422299"/>
            <a:ext cx="274320" cy="76200"/>
            <a:chOff x="5033963" y="2519363"/>
            <a:chExt cx="274320" cy="76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AC4AB6-77D4-A042-63D1-011C0581EF8C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2E1DAA-14BB-B1B9-ED79-78320AD6D03F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E6EAA51-CFEF-6F7D-2832-7BC15DF70F12}"/>
                </a:ext>
              </a:extLst>
            </p:cNvPr>
            <p:cNvCxnSpPr>
              <a:cxnSpLocks/>
              <a:stCxn id="30" idx="1"/>
              <a:endCxn id="30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CEBB3EE-F965-A034-5F53-43BB9BE2BC02}"/>
                </a:ext>
              </a:extLst>
            </p:cNvPr>
            <p:cNvCxnSpPr>
              <a:cxnSpLocks/>
              <a:stCxn id="31" idx="0"/>
              <a:endCxn id="31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27A0DA-95EE-830D-D93A-FEE4FDFCD950}"/>
              </a:ext>
            </a:extLst>
          </p:cNvPr>
          <p:cNvGrpSpPr/>
          <p:nvPr/>
        </p:nvGrpSpPr>
        <p:grpSpPr>
          <a:xfrm>
            <a:off x="3169920" y="3582042"/>
            <a:ext cx="274320" cy="76200"/>
            <a:chOff x="5033963" y="2519363"/>
            <a:chExt cx="274320" cy="76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27EEE2-7A0C-C6F0-49E3-4840360DA03A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4FDE04-0614-A79F-E547-D8BAD1416CD4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BA68ABC-2D9F-01D1-6361-8EE6A99FB5E4}"/>
                </a:ext>
              </a:extLst>
            </p:cNvPr>
            <p:cNvCxnSpPr>
              <a:cxnSpLocks/>
              <a:stCxn id="35" idx="1"/>
              <a:endCxn id="35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1EED928-8C97-7F5C-E3E6-EAFB40E1CCF0}"/>
                </a:ext>
              </a:extLst>
            </p:cNvPr>
            <p:cNvCxnSpPr>
              <a:cxnSpLocks/>
              <a:stCxn id="36" idx="0"/>
              <a:endCxn id="36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74C0D4-F17F-2283-4034-75A67F5DC0EF}"/>
              </a:ext>
            </a:extLst>
          </p:cNvPr>
          <p:cNvGrpSpPr/>
          <p:nvPr/>
        </p:nvGrpSpPr>
        <p:grpSpPr>
          <a:xfrm>
            <a:off x="3169920" y="3741785"/>
            <a:ext cx="274320" cy="76200"/>
            <a:chOff x="5033963" y="2519363"/>
            <a:chExt cx="274320" cy="762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284E70-3B30-B713-A690-27FBC04C7B0C}"/>
                </a:ext>
              </a:extLst>
            </p:cNvPr>
            <p:cNvSpPr/>
            <p:nvPr/>
          </p:nvSpPr>
          <p:spPr>
            <a:xfrm>
              <a:off x="5033963" y="2519363"/>
              <a:ext cx="274320" cy="762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F085C9-B6EE-F926-4336-A2209513B630}"/>
                </a:ext>
              </a:extLst>
            </p:cNvPr>
            <p:cNvSpPr/>
            <p:nvPr/>
          </p:nvSpPr>
          <p:spPr>
            <a:xfrm>
              <a:off x="5033963" y="2519363"/>
              <a:ext cx="274320" cy="3657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BCCE630-3EA5-94B7-ACB9-885275A9FD83}"/>
                </a:ext>
              </a:extLst>
            </p:cNvPr>
            <p:cNvCxnSpPr>
              <a:cxnSpLocks/>
              <a:stCxn id="40" idx="1"/>
              <a:endCxn id="40" idx="3"/>
            </p:cNvCxnSpPr>
            <p:nvPr/>
          </p:nvCxnSpPr>
          <p:spPr>
            <a:xfrm>
              <a:off x="5033963" y="2557463"/>
              <a:ext cx="274320" cy="0"/>
            </a:xfrm>
            <a:prstGeom prst="straightConnector1">
              <a:avLst/>
            </a:prstGeom>
            <a:ln>
              <a:solidFill>
                <a:srgbClr val="111E35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0FF09F5-6340-8F80-A377-6A0990D9A744}"/>
                </a:ext>
              </a:extLst>
            </p:cNvPr>
            <p:cNvCxnSpPr>
              <a:cxnSpLocks/>
              <a:stCxn id="41" idx="0"/>
              <a:endCxn id="41" idx="2"/>
            </p:cNvCxnSpPr>
            <p:nvPr/>
          </p:nvCxnSpPr>
          <p:spPr>
            <a:xfrm>
              <a:off x="5171123" y="2519363"/>
              <a:ext cx="0" cy="36576"/>
            </a:xfrm>
            <a:prstGeom prst="straightConnector1">
              <a:avLst/>
            </a:prstGeom>
            <a:ln>
              <a:solidFill>
                <a:srgbClr val="111E35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6269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18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Gary Delp</dc:creator>
  <cp:lastModifiedBy>Gary Delp</cp:lastModifiedBy>
  <cp:revision>1</cp:revision>
  <cp:lastPrinted>2024-08-11T20:24:44Z</cp:lastPrinted>
  <dcterms:created xsi:type="dcterms:W3CDTF">2024-08-10T23:32:55Z</dcterms:created>
  <dcterms:modified xsi:type="dcterms:W3CDTF">2024-08-11T21:22:39Z</dcterms:modified>
</cp:coreProperties>
</file>